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4"/>
  </p:sldMasterIdLst>
  <p:notesMasterIdLst>
    <p:notesMasterId r:id="rId24"/>
  </p:notesMasterIdLst>
  <p:handoutMasterIdLst>
    <p:handoutMasterId r:id="rId25"/>
  </p:handoutMasterIdLst>
  <p:sldIdLst>
    <p:sldId id="362" r:id="rId5"/>
    <p:sldId id="257" r:id="rId6"/>
    <p:sldId id="258" r:id="rId7"/>
    <p:sldId id="259" r:id="rId8"/>
    <p:sldId id="260" r:id="rId9"/>
    <p:sldId id="383" r:id="rId10"/>
    <p:sldId id="264" r:id="rId11"/>
    <p:sldId id="265" r:id="rId12"/>
    <p:sldId id="266" r:id="rId13"/>
    <p:sldId id="343" r:id="rId14"/>
    <p:sldId id="379" r:id="rId15"/>
    <p:sldId id="384" r:id="rId16"/>
    <p:sldId id="385" r:id="rId17"/>
    <p:sldId id="386" r:id="rId18"/>
    <p:sldId id="387" r:id="rId19"/>
    <p:sldId id="388" r:id="rId20"/>
    <p:sldId id="372" r:id="rId21"/>
    <p:sldId id="369" r:id="rId22"/>
    <p:sldId id="364" r:id="rId23"/>
  </p:sldIdLst>
  <p:sldSz cx="9144000" cy="5143500" type="screen16x9"/>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orient="horz" pos="504">
          <p15:clr>
            <a:srgbClr val="A4A3A4"/>
          </p15:clr>
        </p15:guide>
        <p15:guide id="3"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C018"/>
    <a:srgbClr val="FF9966"/>
    <a:srgbClr val="CBDFF1"/>
    <a:srgbClr val="D4DFF4"/>
    <a:srgbClr val="262674"/>
    <a:srgbClr val="C9DAF3"/>
    <a:srgbClr val="12123A"/>
    <a:srgbClr val="D0DBEC"/>
    <a:srgbClr val="00063A"/>
    <a:srgbClr val="D2E1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058C42-FFD0-49F0-BCBB-DFBA0EBD84A9}" v="6" dt="2026-08-17T15:33:29.3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834" autoAdjust="0"/>
  </p:normalViewPr>
  <p:slideViewPr>
    <p:cSldViewPr>
      <p:cViewPr varScale="1">
        <p:scale>
          <a:sx n="69" d="100"/>
          <a:sy n="69" d="100"/>
        </p:scale>
        <p:origin x="884" y="48"/>
      </p:cViewPr>
      <p:guideLst>
        <p:guide orient="horz" pos="1620"/>
        <p:guide orient="horz" pos="504"/>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2" d="100"/>
          <a:sy n="82" d="100"/>
        </p:scale>
        <p:origin x="-331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Alesia F CIV USMC HQMC (USA)" userId="d3437659-b5d7-4b20-90a4-2bbbe89e3498" providerId="ADAL" clId="{0C6B42A9-745C-47BA-9189-EC4615388249}"/>
    <pc:docChg chg="undo redo custSel mod addSld modSld sldOrd modMainMaster">
      <pc:chgData name="Williams, Alesia F CIV USMC HQMC (USA)" userId="d3437659-b5d7-4b20-90a4-2bbbe89e3498" providerId="ADAL" clId="{0C6B42A9-745C-47BA-9189-EC4615388249}" dt="2026-08-17T18:28:47.247" v="1220" actId="33475"/>
      <pc:docMkLst>
        <pc:docMk/>
      </pc:docMkLst>
      <pc:sldChg chg="modSp mod">
        <pc:chgData name="Williams, Alesia F CIV USMC HQMC (USA)" userId="d3437659-b5d7-4b20-90a4-2bbbe89e3498" providerId="ADAL" clId="{0C6B42A9-745C-47BA-9189-EC4615388249}" dt="2026-08-17T15:33:48.461" v="1218" actId="20577"/>
        <pc:sldMkLst>
          <pc:docMk/>
          <pc:sldMk cId="0" sldId="265"/>
        </pc:sldMkLst>
        <pc:spChg chg="mod">
          <ac:chgData name="Williams, Alesia F CIV USMC HQMC (USA)" userId="d3437659-b5d7-4b20-90a4-2bbbe89e3498" providerId="ADAL" clId="{0C6B42A9-745C-47BA-9189-EC4615388249}" dt="2026-08-17T15:33:18.004" v="1213" actId="14100"/>
          <ac:spMkLst>
            <pc:docMk/>
            <pc:sldMk cId="0" sldId="265"/>
            <ac:spMk id="12291" creationId="{00000000-0000-0000-0000-000000000000}"/>
          </ac:spMkLst>
        </pc:spChg>
        <pc:spChg chg="mod">
          <ac:chgData name="Williams, Alesia F CIV USMC HQMC (USA)" userId="d3437659-b5d7-4b20-90a4-2bbbe89e3498" providerId="ADAL" clId="{0C6B42A9-745C-47BA-9189-EC4615388249}" dt="2026-08-17T15:33:48.461" v="1218" actId="20577"/>
          <ac:spMkLst>
            <pc:docMk/>
            <pc:sldMk cId="0" sldId="265"/>
            <ac:spMk id="12292" creationId="{00000000-0000-0000-0000-000000000000}"/>
          </ac:spMkLst>
        </pc:spChg>
        <pc:picChg chg="mod">
          <ac:chgData name="Williams, Alesia F CIV USMC HQMC (USA)" userId="d3437659-b5d7-4b20-90a4-2bbbe89e3498" providerId="ADAL" clId="{0C6B42A9-745C-47BA-9189-EC4615388249}" dt="2026-08-17T15:33:25.134" v="1214" actId="1076"/>
          <ac:picMkLst>
            <pc:docMk/>
            <pc:sldMk cId="0" sldId="265"/>
            <ac:picMk id="2" creationId="{00000000-0000-0000-0000-000000000000}"/>
          </ac:picMkLst>
        </pc:picChg>
      </pc:sldChg>
      <pc:sldChg chg="modSp mod">
        <pc:chgData name="Williams, Alesia F CIV USMC HQMC (USA)" userId="d3437659-b5d7-4b20-90a4-2bbbe89e3498" providerId="ADAL" clId="{0C6B42A9-745C-47BA-9189-EC4615388249}" dt="2026-08-06T19:04:05.207" v="244" actId="20577"/>
        <pc:sldMkLst>
          <pc:docMk/>
          <pc:sldMk cId="0" sldId="266"/>
        </pc:sldMkLst>
        <pc:spChg chg="mod">
          <ac:chgData name="Williams, Alesia F CIV USMC HQMC (USA)" userId="d3437659-b5d7-4b20-90a4-2bbbe89e3498" providerId="ADAL" clId="{0C6B42A9-745C-47BA-9189-EC4615388249}" dt="2026-08-06T19:04:05.207" v="244" actId="20577"/>
          <ac:spMkLst>
            <pc:docMk/>
            <pc:sldMk cId="0" sldId="266"/>
            <ac:spMk id="13316" creationId="{00000000-0000-0000-0000-000000000000}"/>
          </ac:spMkLst>
        </pc:spChg>
        <pc:picChg chg="mod">
          <ac:chgData name="Williams, Alesia F CIV USMC HQMC (USA)" userId="d3437659-b5d7-4b20-90a4-2bbbe89e3498" providerId="ADAL" clId="{0C6B42A9-745C-47BA-9189-EC4615388249}" dt="2026-08-06T18:58:20.767" v="171" actId="1076"/>
          <ac:picMkLst>
            <pc:docMk/>
            <pc:sldMk cId="0" sldId="266"/>
            <ac:picMk id="6" creationId="{00000000-0000-0000-0000-000000000000}"/>
          </ac:picMkLst>
        </pc:picChg>
      </pc:sldChg>
      <pc:sldChg chg="modSp mod">
        <pc:chgData name="Williams, Alesia F CIV USMC HQMC (USA)" userId="d3437659-b5d7-4b20-90a4-2bbbe89e3498" providerId="ADAL" clId="{0C6B42A9-745C-47BA-9189-EC4615388249}" dt="2026-08-06T18:21:38.563" v="6" actId="115"/>
        <pc:sldMkLst>
          <pc:docMk/>
          <pc:sldMk cId="889358912" sldId="343"/>
        </pc:sldMkLst>
        <pc:spChg chg="mod">
          <ac:chgData name="Williams, Alesia F CIV USMC HQMC (USA)" userId="d3437659-b5d7-4b20-90a4-2bbbe89e3498" providerId="ADAL" clId="{0C6B42A9-745C-47BA-9189-EC4615388249}" dt="2026-08-06T18:21:38.563" v="6" actId="115"/>
          <ac:spMkLst>
            <pc:docMk/>
            <pc:sldMk cId="889358912" sldId="343"/>
            <ac:spMk id="13316" creationId="{00000000-0000-0000-0000-000000000000}"/>
          </ac:spMkLst>
        </pc:spChg>
      </pc:sldChg>
      <pc:sldChg chg="modSp mod">
        <pc:chgData name="Williams, Alesia F CIV USMC HQMC (USA)" userId="d3437659-b5d7-4b20-90a4-2bbbe89e3498" providerId="ADAL" clId="{0C6B42A9-745C-47BA-9189-EC4615388249}" dt="2026-08-07T12:36:19.125" v="974" actId="20577"/>
        <pc:sldMkLst>
          <pc:docMk/>
          <pc:sldMk cId="3596796028" sldId="362"/>
        </pc:sldMkLst>
        <pc:spChg chg="mod">
          <ac:chgData name="Williams, Alesia F CIV USMC HQMC (USA)" userId="d3437659-b5d7-4b20-90a4-2bbbe89e3498" providerId="ADAL" clId="{0C6B42A9-745C-47BA-9189-EC4615388249}" dt="2026-08-07T12:36:19.125" v="974" actId="20577"/>
          <ac:spMkLst>
            <pc:docMk/>
            <pc:sldMk cId="3596796028" sldId="362"/>
            <ac:spMk id="5122" creationId="{00000000-0000-0000-0000-000000000000}"/>
          </ac:spMkLst>
        </pc:spChg>
      </pc:sldChg>
      <pc:sldChg chg="addSp delSp modSp mod">
        <pc:chgData name="Williams, Alesia F CIV USMC HQMC (USA)" userId="d3437659-b5d7-4b20-90a4-2bbbe89e3498" providerId="ADAL" clId="{0C6B42A9-745C-47BA-9189-EC4615388249}" dt="2026-08-17T14:35:00.230" v="1056" actId="20577"/>
        <pc:sldMkLst>
          <pc:docMk/>
          <pc:sldMk cId="733579259" sldId="372"/>
        </pc:sldMkLst>
        <pc:spChg chg="mod">
          <ac:chgData name="Williams, Alesia F CIV USMC HQMC (USA)" userId="d3437659-b5d7-4b20-90a4-2bbbe89e3498" providerId="ADAL" clId="{0C6B42A9-745C-47BA-9189-EC4615388249}" dt="2026-08-17T14:35:00.230" v="1056" actId="20577"/>
          <ac:spMkLst>
            <pc:docMk/>
            <pc:sldMk cId="733579259" sldId="372"/>
            <ac:spMk id="13316" creationId="{00000000-0000-0000-0000-000000000000}"/>
          </ac:spMkLst>
        </pc:spChg>
      </pc:sldChg>
      <pc:sldChg chg="modSp mod">
        <pc:chgData name="Williams, Alesia F CIV USMC HQMC (USA)" userId="d3437659-b5d7-4b20-90a4-2bbbe89e3498" providerId="ADAL" clId="{0C6B42A9-745C-47BA-9189-EC4615388249}" dt="2026-08-17T14:34:29.695" v="1045" actId="115"/>
        <pc:sldMkLst>
          <pc:docMk/>
          <pc:sldMk cId="2867430091" sldId="379"/>
        </pc:sldMkLst>
        <pc:spChg chg="mod">
          <ac:chgData name="Williams, Alesia F CIV USMC HQMC (USA)" userId="d3437659-b5d7-4b20-90a4-2bbbe89e3498" providerId="ADAL" clId="{0C6B42A9-745C-47BA-9189-EC4615388249}" dt="2026-08-17T14:34:29.695" v="1045" actId="115"/>
          <ac:spMkLst>
            <pc:docMk/>
            <pc:sldMk cId="2867430091" sldId="379"/>
            <ac:spMk id="4" creationId="{00000000-0000-0000-0000-000000000000}"/>
          </ac:spMkLst>
        </pc:spChg>
      </pc:sldChg>
      <pc:sldChg chg="addSp delSp modSp mod">
        <pc:chgData name="Williams, Alesia F CIV USMC HQMC (USA)" userId="d3437659-b5d7-4b20-90a4-2bbbe89e3498" providerId="ADAL" clId="{0C6B42A9-745C-47BA-9189-EC4615388249}" dt="2026-08-06T18:47:46.570" v="162" actId="20577"/>
        <pc:sldMkLst>
          <pc:docMk/>
          <pc:sldMk cId="3144918113" sldId="386"/>
        </pc:sldMkLst>
        <pc:spChg chg="mod">
          <ac:chgData name="Williams, Alesia F CIV USMC HQMC (USA)" userId="d3437659-b5d7-4b20-90a4-2bbbe89e3498" providerId="ADAL" clId="{0C6B42A9-745C-47BA-9189-EC4615388249}" dt="2026-08-06T18:47:46.570" v="162" actId="20577"/>
          <ac:spMkLst>
            <pc:docMk/>
            <pc:sldMk cId="3144918113" sldId="386"/>
            <ac:spMk id="3" creationId="{00000000-0000-0000-0000-000000000000}"/>
          </ac:spMkLst>
        </pc:spChg>
        <pc:picChg chg="mod">
          <ac:chgData name="Williams, Alesia F CIV USMC HQMC (USA)" userId="d3437659-b5d7-4b20-90a4-2bbbe89e3498" providerId="ADAL" clId="{0C6B42A9-745C-47BA-9189-EC4615388249}" dt="2026-08-06T18:23:48.781" v="107" actId="1076"/>
          <ac:picMkLst>
            <pc:docMk/>
            <pc:sldMk cId="3144918113" sldId="386"/>
            <ac:picMk id="5" creationId="{00000000-0000-0000-0000-000000000000}"/>
          </ac:picMkLst>
        </pc:picChg>
        <pc:picChg chg="add mod">
          <ac:chgData name="Williams, Alesia F CIV USMC HQMC (USA)" userId="d3437659-b5d7-4b20-90a4-2bbbe89e3498" providerId="ADAL" clId="{0C6B42A9-745C-47BA-9189-EC4615388249}" dt="2026-08-06T18:23:51.864" v="108" actId="1076"/>
          <ac:picMkLst>
            <pc:docMk/>
            <pc:sldMk cId="3144918113" sldId="386"/>
            <ac:picMk id="7" creationId="{E906F0DA-9E86-1386-8E9E-DB08B007CA17}"/>
          </ac:picMkLst>
        </pc:picChg>
      </pc:sldChg>
      <pc:sldChg chg="addSp delSp modSp new mod ord modClrScheme chgLayout">
        <pc:chgData name="Williams, Alesia F CIV USMC HQMC (USA)" userId="d3437659-b5d7-4b20-90a4-2bbbe89e3498" providerId="ADAL" clId="{0C6B42A9-745C-47BA-9189-EC4615388249}" dt="2026-08-07T12:40:38.890" v="1044"/>
        <pc:sldMkLst>
          <pc:docMk/>
          <pc:sldMk cId="2406780976" sldId="388"/>
        </pc:sldMkLst>
        <pc:spChg chg="mod ord">
          <ac:chgData name="Williams, Alesia F CIV USMC HQMC (USA)" userId="d3437659-b5d7-4b20-90a4-2bbbe89e3498" providerId="ADAL" clId="{0C6B42A9-745C-47BA-9189-EC4615388249}" dt="2026-08-07T12:18:17.177" v="558" actId="1076"/>
          <ac:spMkLst>
            <pc:docMk/>
            <pc:sldMk cId="2406780976" sldId="388"/>
            <ac:spMk id="4" creationId="{E9E5D42D-75F7-F20F-B8ED-DB097BEF77AB}"/>
          </ac:spMkLst>
        </pc:spChg>
        <pc:spChg chg="add mod ord">
          <ac:chgData name="Williams, Alesia F CIV USMC HQMC (USA)" userId="d3437659-b5d7-4b20-90a4-2bbbe89e3498" providerId="ADAL" clId="{0C6B42A9-745C-47BA-9189-EC4615388249}" dt="2026-08-07T12:32:19.892" v="906" actId="20577"/>
          <ac:spMkLst>
            <pc:docMk/>
            <pc:sldMk cId="2406780976" sldId="388"/>
            <ac:spMk id="12" creationId="{5631CB2D-B42F-DFEF-3DE7-3D3E0838D6E3}"/>
          </ac:spMkLst>
        </pc:spChg>
        <pc:spChg chg="add mod ord">
          <ac:chgData name="Williams, Alesia F CIV USMC HQMC (USA)" userId="d3437659-b5d7-4b20-90a4-2bbbe89e3498" providerId="ADAL" clId="{0C6B42A9-745C-47BA-9189-EC4615388249}" dt="2026-08-07T12:39:31.859" v="1043" actId="14100"/>
          <ac:spMkLst>
            <pc:docMk/>
            <pc:sldMk cId="2406780976" sldId="388"/>
            <ac:spMk id="13" creationId="{9C5B220A-AC1F-05BC-80FC-4B3954557D07}"/>
          </ac:spMkLst>
        </pc:spChg>
        <pc:picChg chg="add mod modCrop">
          <ac:chgData name="Williams, Alesia F CIV USMC HQMC (USA)" userId="d3437659-b5d7-4b20-90a4-2bbbe89e3498" providerId="ADAL" clId="{0C6B42A9-745C-47BA-9189-EC4615388249}" dt="2026-08-07T12:34:49.905" v="957" actId="1076"/>
          <ac:picMkLst>
            <pc:docMk/>
            <pc:sldMk cId="2406780976" sldId="388"/>
            <ac:picMk id="6" creationId="{5C083908-4C0B-C916-119F-8125C0A8F161}"/>
          </ac:picMkLst>
        </pc:picChg>
        <pc:picChg chg="add mod">
          <ac:chgData name="Williams, Alesia F CIV USMC HQMC (USA)" userId="d3437659-b5d7-4b20-90a4-2bbbe89e3498" providerId="ADAL" clId="{0C6B42A9-745C-47BA-9189-EC4615388249}" dt="2026-08-07T12:17:49.773" v="553" actId="1076"/>
          <ac:picMkLst>
            <pc:docMk/>
            <pc:sldMk cId="2406780976" sldId="388"/>
            <ac:picMk id="8" creationId="{4F9EC1A6-2040-444F-F768-863627494F1C}"/>
          </ac:picMkLst>
        </pc:picChg>
        <pc:picChg chg="add mod ord modCrop">
          <ac:chgData name="Williams, Alesia F CIV USMC HQMC (USA)" userId="d3437659-b5d7-4b20-90a4-2bbbe89e3498" providerId="ADAL" clId="{0C6B42A9-745C-47BA-9189-EC4615388249}" dt="2026-08-07T12:35:09.426" v="961" actId="1076"/>
          <ac:picMkLst>
            <pc:docMk/>
            <pc:sldMk cId="2406780976" sldId="388"/>
            <ac:picMk id="10" creationId="{244EA482-079A-7C53-C8F0-E81310B04CD1}"/>
          </ac:picMkLst>
        </pc:picChg>
        <pc:picChg chg="add mod">
          <ac:chgData name="Williams, Alesia F CIV USMC HQMC (USA)" userId="d3437659-b5d7-4b20-90a4-2bbbe89e3498" providerId="ADAL" clId="{0C6B42A9-745C-47BA-9189-EC4615388249}" dt="2026-08-07T12:40:38.890" v="1044"/>
          <ac:picMkLst>
            <pc:docMk/>
            <pc:sldMk cId="2406780976" sldId="388"/>
            <ac:picMk id="15" creationId="{1AAB82E0-874E-DF5C-F14F-B9A1864552B1}"/>
          </ac:picMkLst>
        </pc:picChg>
        <pc:picChg chg="add mod ord modCrop">
          <ac:chgData name="Williams, Alesia F CIV USMC HQMC (USA)" userId="d3437659-b5d7-4b20-90a4-2bbbe89e3498" providerId="ADAL" clId="{0C6B42A9-745C-47BA-9189-EC4615388249}" dt="2026-08-07T12:35:15.707" v="963" actId="1076"/>
          <ac:picMkLst>
            <pc:docMk/>
            <pc:sldMk cId="2406780976" sldId="388"/>
            <ac:picMk id="17" creationId="{A52F9F12-8317-1DA0-A9B2-1DFD63FF58BE}"/>
          </ac:picMkLst>
        </pc:picChg>
      </pc:sldChg>
      <pc:sldMasterChg chg="addSp delSp mod">
        <pc:chgData name="Williams, Alesia F CIV USMC HQMC (USA)" userId="d3437659-b5d7-4b20-90a4-2bbbe89e3498" providerId="ADAL" clId="{0C6B42A9-745C-47BA-9189-EC4615388249}" dt="2026-08-17T18:28:47.243" v="1219" actId="33475"/>
        <pc:sldMasterMkLst>
          <pc:docMk/>
          <pc:sldMasterMk cId="0" sldId="2147483651"/>
        </pc:sldMasterMkLst>
        <pc:spChg chg="add del">
          <ac:chgData name="Williams, Alesia F CIV USMC HQMC (USA)" userId="d3437659-b5d7-4b20-90a4-2bbbe89e3498" providerId="ADAL" clId="{0C6B42A9-745C-47BA-9189-EC4615388249}" dt="2026-08-17T18:28:47.243" v="1219" actId="33475"/>
          <ac:spMkLst>
            <pc:docMk/>
            <pc:sldMasterMk cId="0" sldId="2147483651"/>
            <ac:spMk id="3" creationId="{A570E8D1-2615-2704-D2A7-0F236F11F055}"/>
          </ac:spMkLst>
        </pc:sp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3177" tIns="46589" rIns="93177" bIns="46589" rtlCol="0"/>
          <a:lstStyle>
            <a:lvl1pPr algn="l">
              <a:defRPr sz="1200" smtClean="0"/>
            </a:lvl1pPr>
          </a:lstStyle>
          <a:p>
            <a:pPr>
              <a:defRPr/>
            </a:pPr>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a:defRPr sz="1200" smtClean="0"/>
            </a:lvl1pPr>
          </a:lstStyle>
          <a:p>
            <a:pPr>
              <a:defRPr/>
            </a:pPr>
            <a:fld id="{87EACF8A-AACF-4BC6-AE67-F9EADCC60233}" type="datetimeFigureOut">
              <a:rPr lang="en-US"/>
              <a:pPr>
                <a:defRPr/>
              </a:pPr>
              <a:t>8/17/2026</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a:defRPr sz="1200" smtClean="0"/>
            </a:lvl1pPr>
          </a:lstStyle>
          <a:p>
            <a:pPr>
              <a:defRPr/>
            </a:pPr>
            <a:fld id="{D79D8B8D-7833-442F-B4B5-EEC08BE1824D}" type="slidenum">
              <a:rPr lang="en-US"/>
              <a:pPr>
                <a:defRPr/>
              </a:pPr>
              <a:t>‹#›</a:t>
            </a:fld>
            <a:endParaRPr lang="en-US"/>
          </a:p>
        </p:txBody>
      </p:sp>
    </p:spTree>
    <p:extLst>
      <p:ext uri="{BB962C8B-B14F-4D97-AF65-F5344CB8AC3E}">
        <p14:creationId xmlns:p14="http://schemas.microsoft.com/office/powerpoint/2010/main" val="1852201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defRPr sz="1200"/>
            </a:lvl1pPr>
          </a:lstStyle>
          <a:p>
            <a:pPr>
              <a:defRPr/>
            </a:pPr>
            <a:endParaRPr lang="en-US"/>
          </a:p>
        </p:txBody>
      </p:sp>
      <p:sp>
        <p:nvSpPr>
          <p:cNvPr id="48131"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pPr>
              <a:defRPr/>
            </a:pPr>
            <a:endParaRPr lang="en-US"/>
          </a:p>
        </p:txBody>
      </p:sp>
      <p:sp>
        <p:nvSpPr>
          <p:cNvPr id="31748"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3"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8134"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defRPr sz="1200"/>
            </a:lvl1pPr>
          </a:lstStyle>
          <a:p>
            <a:pPr>
              <a:defRPr/>
            </a:pPr>
            <a:endParaRPr lang="en-US"/>
          </a:p>
        </p:txBody>
      </p:sp>
      <p:sp>
        <p:nvSpPr>
          <p:cNvPr id="48135"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pPr>
              <a:defRPr/>
            </a:pPr>
            <a:fld id="{5E262B29-0603-4B5E-A5C6-3929A38527C1}" type="slidenum">
              <a:rPr lang="en-US"/>
              <a:pPr>
                <a:defRPr/>
              </a:pPr>
              <a:t>‹#›</a:t>
            </a:fld>
            <a:endParaRPr lang="en-US"/>
          </a:p>
        </p:txBody>
      </p:sp>
    </p:spTree>
    <p:extLst>
      <p:ext uri="{BB962C8B-B14F-4D97-AF65-F5344CB8AC3E}">
        <p14:creationId xmlns:p14="http://schemas.microsoft.com/office/powerpoint/2010/main" val="1180004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E262B29-0603-4B5E-A5C6-3929A38527C1}" type="slidenum">
              <a:rPr lang="en-US" smtClean="0"/>
              <a:pPr>
                <a:defRPr/>
              </a:pPr>
              <a:t>8</a:t>
            </a:fld>
            <a:endParaRPr lang="en-US"/>
          </a:p>
        </p:txBody>
      </p:sp>
    </p:spTree>
    <p:extLst>
      <p:ext uri="{BB962C8B-B14F-4D97-AF65-F5344CB8AC3E}">
        <p14:creationId xmlns:p14="http://schemas.microsoft.com/office/powerpoint/2010/main" val="4009225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E262B29-0603-4B5E-A5C6-3929A38527C1}" type="slidenum">
              <a:rPr lang="en-US" smtClean="0"/>
              <a:pPr>
                <a:defRPr/>
              </a:pPr>
              <a:t>9</a:t>
            </a:fld>
            <a:endParaRPr lang="en-US"/>
          </a:p>
        </p:txBody>
      </p:sp>
    </p:spTree>
    <p:extLst>
      <p:ext uri="{BB962C8B-B14F-4D97-AF65-F5344CB8AC3E}">
        <p14:creationId xmlns:p14="http://schemas.microsoft.com/office/powerpoint/2010/main" val="3063623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5E262B29-0603-4B5E-A5C6-3929A38527C1}" type="slidenum">
              <a:rPr lang="en-US" smtClean="0"/>
              <a:pPr>
                <a:defRPr/>
              </a:pPr>
              <a:t>16</a:t>
            </a:fld>
            <a:endParaRPr lang="en-US"/>
          </a:p>
        </p:txBody>
      </p:sp>
    </p:spTree>
    <p:extLst>
      <p:ext uri="{BB962C8B-B14F-4D97-AF65-F5344CB8AC3E}">
        <p14:creationId xmlns:p14="http://schemas.microsoft.com/office/powerpoint/2010/main" val="3500341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0178" name="Rectangle 2"/>
          <p:cNvSpPr>
            <a:spLocks noGrp="1" noChangeArrowheads="1"/>
          </p:cNvSpPr>
          <p:nvPr>
            <p:ph type="ctrTitle"/>
          </p:nvPr>
        </p:nvSpPr>
        <p:spPr>
          <a:xfrm>
            <a:off x="685800" y="1597819"/>
            <a:ext cx="7772400" cy="1102519"/>
          </a:xfrm>
        </p:spPr>
        <p:txBody>
          <a:bodyPr/>
          <a:lstStyle>
            <a:lvl1pPr>
              <a:defRPr/>
            </a:lvl1pPr>
          </a:lstStyle>
          <a:p>
            <a:r>
              <a:rPr lang="en-US"/>
              <a:t>Click to edit Master title style</a:t>
            </a:r>
          </a:p>
        </p:txBody>
      </p:sp>
      <p:sp>
        <p:nvSpPr>
          <p:cNvPr id="50179" name="Rectangle 3"/>
          <p:cNvSpPr>
            <a:spLocks noGrp="1" noChangeArrowheads="1"/>
          </p:cNvSpPr>
          <p:nvPr>
            <p:ph type="subTitle" idx="1"/>
          </p:nvPr>
        </p:nvSpPr>
        <p:spPr>
          <a:xfrm>
            <a:off x="1371600" y="2914650"/>
            <a:ext cx="6400800" cy="131445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4683919"/>
            <a:ext cx="2133600" cy="357188"/>
          </a:xfrm>
        </p:spPr>
        <p:txBody>
          <a:bodyPr/>
          <a:lstStyle>
            <a:lvl1pPr>
              <a:defRPr sz="1400"/>
            </a:lvl1pPr>
          </a:lstStyle>
          <a:p>
            <a:pPr>
              <a:defRPr/>
            </a:pPr>
            <a:fld id="{1D0558E0-0D20-4A4E-9879-37A5746A9102}" type="slidenum">
              <a:rPr lang="en-US"/>
              <a:pPr>
                <a:defRPr/>
              </a:pPr>
              <a:t>‹#›</a:t>
            </a:fld>
            <a:endParaRPr lang="en-US"/>
          </a:p>
        </p:txBody>
      </p:sp>
    </p:spTree>
    <p:extLst>
      <p:ext uri="{BB962C8B-B14F-4D97-AF65-F5344CB8AC3E}">
        <p14:creationId xmlns:p14="http://schemas.microsoft.com/office/powerpoint/2010/main" val="1860479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p:spPr>
        <p:txBody>
          <a:bodyPr/>
          <a:lstStyle>
            <a:lvl1pPr>
              <a:defRPr sz="32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B3BF7C-1CE5-4B10-B47A-7DA2D003F93A}" type="slidenum">
              <a:rPr lang="en-US"/>
              <a:pPr>
                <a:defRPr/>
              </a:pPr>
              <a:t>‹#›</a:t>
            </a:fld>
            <a:endParaRPr lang="en-US"/>
          </a:p>
        </p:txBody>
      </p:sp>
    </p:spTree>
    <p:extLst>
      <p:ext uri="{BB962C8B-B14F-4D97-AF65-F5344CB8AC3E}">
        <p14:creationId xmlns:p14="http://schemas.microsoft.com/office/powerpoint/2010/main" val="3625711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EFA2800-BBB8-49EC-BC4B-43ECB8EB792B}" type="slidenum">
              <a:rPr lang="en-US"/>
              <a:pPr>
                <a:defRPr/>
              </a:pPr>
              <a:t>‹#›</a:t>
            </a:fld>
            <a:endParaRPr lang="en-US"/>
          </a:p>
        </p:txBody>
      </p:sp>
    </p:spTree>
    <p:extLst>
      <p:ext uri="{BB962C8B-B14F-4D97-AF65-F5344CB8AC3E}">
        <p14:creationId xmlns:p14="http://schemas.microsoft.com/office/powerpoint/2010/main" val="1808507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612F2E6-A9E8-43AB-94A5-EC6BA601DA5D}" type="slidenum">
              <a:rPr lang="en-US"/>
              <a:pPr>
                <a:defRPr/>
              </a:pPr>
              <a:t>‹#›</a:t>
            </a:fld>
            <a:endParaRPr lang="en-US"/>
          </a:p>
        </p:txBody>
      </p:sp>
    </p:spTree>
    <p:extLst>
      <p:ext uri="{BB962C8B-B14F-4D97-AF65-F5344CB8AC3E}">
        <p14:creationId xmlns:p14="http://schemas.microsoft.com/office/powerpoint/2010/main" val="632756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F545590-7818-4627-8A13-4DEA8A4AEF4B}" type="slidenum">
              <a:rPr lang="en-US"/>
              <a:pPr>
                <a:defRPr/>
              </a:pPr>
              <a:t>‹#›</a:t>
            </a:fld>
            <a:endParaRPr lang="en-US"/>
          </a:p>
        </p:txBody>
      </p:sp>
    </p:spTree>
    <p:extLst>
      <p:ext uri="{BB962C8B-B14F-4D97-AF65-F5344CB8AC3E}">
        <p14:creationId xmlns:p14="http://schemas.microsoft.com/office/powerpoint/2010/main" val="426969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57E2B28-6D01-448E-9718-775969EEA0CD}" type="slidenum">
              <a:rPr lang="en-US"/>
              <a:pPr>
                <a:defRPr/>
              </a:pPr>
              <a:t>‹#›</a:t>
            </a:fld>
            <a:endParaRPr lang="en-US"/>
          </a:p>
        </p:txBody>
      </p:sp>
    </p:spTree>
    <p:extLst>
      <p:ext uri="{BB962C8B-B14F-4D97-AF65-F5344CB8AC3E}">
        <p14:creationId xmlns:p14="http://schemas.microsoft.com/office/powerpoint/2010/main" val="843068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9249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F55E658-EC49-4DDC-907B-8BB7A1D59BE2}" type="slidenum">
              <a:rPr lang="en-US"/>
              <a:pPr>
                <a:defRPr/>
              </a:pPr>
              <a:t>‹#›</a:t>
            </a:fld>
            <a:endParaRPr lang="en-US"/>
          </a:p>
        </p:txBody>
      </p:sp>
    </p:spTree>
    <p:extLst>
      <p:ext uri="{BB962C8B-B14F-4D97-AF65-F5344CB8AC3E}">
        <p14:creationId xmlns:p14="http://schemas.microsoft.com/office/powerpoint/2010/main" val="3953933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06FC1B7-DDD5-47E3-B7C1-553C2DC8A638}" type="slidenum">
              <a:rPr lang="en-US"/>
              <a:pPr>
                <a:defRPr/>
              </a:pPr>
              <a:t>‹#›</a:t>
            </a:fld>
            <a:endParaRPr lang="en-US"/>
          </a:p>
        </p:txBody>
      </p:sp>
    </p:spTree>
    <p:extLst>
      <p:ext uri="{BB962C8B-B14F-4D97-AF65-F5344CB8AC3E}">
        <p14:creationId xmlns:p14="http://schemas.microsoft.com/office/powerpoint/2010/main" val="2095006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414365-0492-48F8-8305-9BE47E9BF597}" type="slidenum">
              <a:rPr lang="en-US"/>
              <a:pPr>
                <a:defRPr/>
              </a:pPr>
              <a:t>‹#›</a:t>
            </a:fld>
            <a:endParaRPr lang="en-US"/>
          </a:p>
        </p:txBody>
      </p:sp>
    </p:spTree>
    <p:extLst>
      <p:ext uri="{BB962C8B-B14F-4D97-AF65-F5344CB8AC3E}">
        <p14:creationId xmlns:p14="http://schemas.microsoft.com/office/powerpoint/2010/main" val="963462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
            <a:ext cx="2057400" cy="459462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
            <a:ext cx="6019800" cy="45946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034EEC3-B5ED-49D1-BC89-C3F7CB47A37E}" type="slidenum">
              <a:rPr lang="en-US"/>
              <a:pPr>
                <a:defRPr/>
              </a:pPr>
              <a:t>‹#›</a:t>
            </a:fld>
            <a:endParaRPr lang="en-US"/>
          </a:p>
        </p:txBody>
      </p:sp>
    </p:spTree>
    <p:extLst>
      <p:ext uri="{BB962C8B-B14F-4D97-AF65-F5344CB8AC3E}">
        <p14:creationId xmlns:p14="http://schemas.microsoft.com/office/powerpoint/2010/main" val="3515903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03366"/>
            </a:gs>
            <a:gs pos="50000">
              <a:srgbClr val="000912"/>
            </a:gs>
            <a:gs pos="100000">
              <a:srgbClr val="003366"/>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295400" y="0"/>
            <a:ext cx="7391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9156" name="Rectangle 4"/>
          <p:cNvSpPr>
            <a:spLocks noGrp="1" noChangeArrowheads="1"/>
          </p:cNvSpPr>
          <p:nvPr>
            <p:ph type="dt" sz="half" idx="2"/>
          </p:nvPr>
        </p:nvSpPr>
        <p:spPr bwMode="auto">
          <a:xfrm>
            <a:off x="457200" y="4683919"/>
            <a:ext cx="2133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49157" name="Rectangle 5"/>
          <p:cNvSpPr>
            <a:spLocks noGrp="1" noChangeArrowheads="1"/>
          </p:cNvSpPr>
          <p:nvPr>
            <p:ph type="ftr" sz="quarter" idx="3"/>
          </p:nvPr>
        </p:nvSpPr>
        <p:spPr bwMode="auto">
          <a:xfrm>
            <a:off x="3124200" y="4683919"/>
            <a:ext cx="2895600" cy="3571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49158" name="Rectangle 6"/>
          <p:cNvSpPr>
            <a:spLocks noGrp="1" noChangeArrowheads="1"/>
          </p:cNvSpPr>
          <p:nvPr>
            <p:ph type="sldNum" sz="quarter" idx="4"/>
          </p:nvPr>
        </p:nvSpPr>
        <p:spPr bwMode="auto">
          <a:xfrm>
            <a:off x="7010400" y="4900612"/>
            <a:ext cx="2133600" cy="242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900">
                <a:solidFill>
                  <a:schemeClr val="bg1"/>
                </a:solidFill>
                <a:cs typeface="Arial" charset="0"/>
              </a:defRPr>
            </a:lvl1pPr>
          </a:lstStyle>
          <a:p>
            <a:pPr>
              <a:defRPr/>
            </a:pPr>
            <a:fld id="{229316A9-E6A9-40C4-90D4-438E08D358F4}" type="slidenum">
              <a:rPr lang="en-US"/>
              <a:pPr>
                <a:defRPr/>
              </a:pPr>
              <a:t>‹#›</a:t>
            </a:fld>
            <a:endParaRPr lang="en-US"/>
          </a:p>
        </p:txBody>
      </p:sp>
      <p:sp>
        <p:nvSpPr>
          <p:cNvPr id="1031" name="Line 7"/>
          <p:cNvSpPr>
            <a:spLocks noChangeShapeType="1"/>
          </p:cNvSpPr>
          <p:nvPr userDrawn="1"/>
        </p:nvSpPr>
        <p:spPr bwMode="auto">
          <a:xfrm>
            <a:off x="381000" y="742950"/>
            <a:ext cx="8458200" cy="0"/>
          </a:xfrm>
          <a:prstGeom prst="line">
            <a:avLst/>
          </a:prstGeom>
          <a:noFill/>
          <a:ln w="38100">
            <a:solidFill>
              <a:srgbClr val="D4B42A"/>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86"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ctr" rtl="0" eaLnBrk="0" fontAlgn="base" hangingPunct="0">
        <a:spcBef>
          <a:spcPct val="0"/>
        </a:spcBef>
        <a:spcAft>
          <a:spcPct val="0"/>
        </a:spcAft>
        <a:defRPr sz="3600" b="1">
          <a:solidFill>
            <a:srgbClr val="D4B42A"/>
          </a:solidFill>
          <a:latin typeface="+mj-lt"/>
          <a:ea typeface="+mj-ea"/>
          <a:cs typeface="+mj-cs"/>
        </a:defRPr>
      </a:lvl1pPr>
      <a:lvl2pPr algn="ctr" rtl="0" eaLnBrk="0" fontAlgn="base" hangingPunct="0">
        <a:spcBef>
          <a:spcPct val="0"/>
        </a:spcBef>
        <a:spcAft>
          <a:spcPct val="0"/>
        </a:spcAft>
        <a:defRPr sz="3600" b="1">
          <a:solidFill>
            <a:srgbClr val="D4B42A"/>
          </a:solidFill>
          <a:latin typeface="Arial" charset="0"/>
        </a:defRPr>
      </a:lvl2pPr>
      <a:lvl3pPr algn="ctr" rtl="0" eaLnBrk="0" fontAlgn="base" hangingPunct="0">
        <a:spcBef>
          <a:spcPct val="0"/>
        </a:spcBef>
        <a:spcAft>
          <a:spcPct val="0"/>
        </a:spcAft>
        <a:defRPr sz="3600" b="1">
          <a:solidFill>
            <a:srgbClr val="D4B42A"/>
          </a:solidFill>
          <a:latin typeface="Arial" charset="0"/>
        </a:defRPr>
      </a:lvl3pPr>
      <a:lvl4pPr algn="ctr" rtl="0" eaLnBrk="0" fontAlgn="base" hangingPunct="0">
        <a:spcBef>
          <a:spcPct val="0"/>
        </a:spcBef>
        <a:spcAft>
          <a:spcPct val="0"/>
        </a:spcAft>
        <a:defRPr sz="3600" b="1">
          <a:solidFill>
            <a:srgbClr val="D4B42A"/>
          </a:solidFill>
          <a:latin typeface="Arial" charset="0"/>
        </a:defRPr>
      </a:lvl4pPr>
      <a:lvl5pPr algn="ctr" rtl="0" eaLnBrk="0" fontAlgn="base" hangingPunct="0">
        <a:spcBef>
          <a:spcPct val="0"/>
        </a:spcBef>
        <a:spcAft>
          <a:spcPct val="0"/>
        </a:spcAft>
        <a:defRPr sz="3600" b="1">
          <a:solidFill>
            <a:srgbClr val="D4B42A"/>
          </a:solidFill>
          <a:latin typeface="Arial" charset="0"/>
        </a:defRPr>
      </a:lvl5pPr>
      <a:lvl6pPr marL="457200" algn="ctr" rtl="0" fontAlgn="base">
        <a:spcBef>
          <a:spcPct val="0"/>
        </a:spcBef>
        <a:spcAft>
          <a:spcPct val="0"/>
        </a:spcAft>
        <a:defRPr sz="3600" b="1">
          <a:solidFill>
            <a:srgbClr val="D4B42A"/>
          </a:solidFill>
          <a:latin typeface="Arial" charset="0"/>
        </a:defRPr>
      </a:lvl6pPr>
      <a:lvl7pPr marL="914400" algn="ctr" rtl="0" fontAlgn="base">
        <a:spcBef>
          <a:spcPct val="0"/>
        </a:spcBef>
        <a:spcAft>
          <a:spcPct val="0"/>
        </a:spcAft>
        <a:defRPr sz="3600" b="1">
          <a:solidFill>
            <a:srgbClr val="D4B42A"/>
          </a:solidFill>
          <a:latin typeface="Arial" charset="0"/>
        </a:defRPr>
      </a:lvl7pPr>
      <a:lvl8pPr marL="1371600" algn="ctr" rtl="0" fontAlgn="base">
        <a:spcBef>
          <a:spcPct val="0"/>
        </a:spcBef>
        <a:spcAft>
          <a:spcPct val="0"/>
        </a:spcAft>
        <a:defRPr sz="3600" b="1">
          <a:solidFill>
            <a:srgbClr val="D4B42A"/>
          </a:solidFill>
          <a:latin typeface="Arial" charset="0"/>
        </a:defRPr>
      </a:lvl8pPr>
      <a:lvl9pPr marL="1828800" algn="ctr" rtl="0" fontAlgn="base">
        <a:spcBef>
          <a:spcPct val="0"/>
        </a:spcBef>
        <a:spcAft>
          <a:spcPct val="0"/>
        </a:spcAft>
        <a:defRPr sz="3600" b="1">
          <a:solidFill>
            <a:srgbClr val="D4B42A"/>
          </a:solidFill>
          <a:latin typeface="Arial" charset="0"/>
        </a:defRPr>
      </a:lvl9pPr>
    </p:titleStyle>
    <p:bodyStyle>
      <a:lvl1pPr marL="176213" indent="-176213" algn="l" rtl="0" eaLnBrk="0" fontAlgn="base" hangingPunct="0">
        <a:spcBef>
          <a:spcPct val="20000"/>
        </a:spcBef>
        <a:spcAft>
          <a:spcPct val="0"/>
        </a:spcAft>
        <a:buClr>
          <a:srgbClr val="D4B42A"/>
        </a:buClr>
        <a:buChar char="•"/>
        <a:defRPr sz="1400" b="1">
          <a:solidFill>
            <a:schemeClr val="bg1"/>
          </a:solidFill>
          <a:latin typeface="+mn-lt"/>
          <a:ea typeface="+mn-ea"/>
          <a:cs typeface="+mn-cs"/>
        </a:defRPr>
      </a:lvl1pPr>
      <a:lvl2pPr marL="461963" indent="-171450" algn="l" rtl="0" eaLnBrk="0" fontAlgn="base" hangingPunct="0">
        <a:spcBef>
          <a:spcPct val="20000"/>
        </a:spcBef>
        <a:spcAft>
          <a:spcPct val="0"/>
        </a:spcAft>
        <a:buClr>
          <a:srgbClr val="D4B42A"/>
        </a:buClr>
        <a:buChar char="–"/>
        <a:defRPr sz="1400" b="1">
          <a:solidFill>
            <a:schemeClr val="bg1"/>
          </a:solidFill>
          <a:latin typeface="+mn-lt"/>
        </a:defRPr>
      </a:lvl2pPr>
      <a:lvl3pPr marL="1143000" indent="-228600" algn="l" rtl="0" eaLnBrk="0" fontAlgn="base" hangingPunct="0">
        <a:spcBef>
          <a:spcPct val="20000"/>
        </a:spcBef>
        <a:spcAft>
          <a:spcPct val="0"/>
        </a:spcAft>
        <a:buClr>
          <a:srgbClr val="D4B42A"/>
        </a:buClr>
        <a:buChar char="•"/>
        <a:defRPr sz="1400" b="1">
          <a:solidFill>
            <a:schemeClr val="bg1"/>
          </a:solidFill>
          <a:latin typeface="+mn-lt"/>
        </a:defRPr>
      </a:lvl3pPr>
      <a:lvl4pPr marL="1600200" indent="-228600" algn="l" rtl="0" eaLnBrk="0" fontAlgn="base" hangingPunct="0">
        <a:spcBef>
          <a:spcPct val="20000"/>
        </a:spcBef>
        <a:spcAft>
          <a:spcPct val="0"/>
        </a:spcAft>
        <a:buClr>
          <a:srgbClr val="D4B42A"/>
        </a:buClr>
        <a:buChar char="–"/>
        <a:defRPr sz="1400" b="1">
          <a:solidFill>
            <a:schemeClr val="bg1"/>
          </a:solidFill>
          <a:latin typeface="+mn-lt"/>
        </a:defRPr>
      </a:lvl4pPr>
      <a:lvl5pPr marL="2057400" indent="-228600" algn="l" rtl="0" eaLnBrk="0" fontAlgn="base" hangingPunct="0">
        <a:spcBef>
          <a:spcPct val="20000"/>
        </a:spcBef>
        <a:spcAft>
          <a:spcPct val="0"/>
        </a:spcAft>
        <a:buClr>
          <a:srgbClr val="D4B42A"/>
        </a:buClr>
        <a:buChar char="»"/>
        <a:defRPr sz="1400" b="1">
          <a:solidFill>
            <a:schemeClr val="bg1"/>
          </a:solidFill>
          <a:latin typeface="+mn-lt"/>
        </a:defRPr>
      </a:lvl5pPr>
      <a:lvl6pPr marL="2514600" indent="-228600" algn="l" rtl="0" fontAlgn="base">
        <a:spcBef>
          <a:spcPct val="20000"/>
        </a:spcBef>
        <a:spcAft>
          <a:spcPct val="0"/>
        </a:spcAft>
        <a:buClr>
          <a:srgbClr val="D4B42A"/>
        </a:buClr>
        <a:buChar char="»"/>
        <a:defRPr sz="1400" b="1">
          <a:solidFill>
            <a:schemeClr val="bg1"/>
          </a:solidFill>
          <a:latin typeface="+mn-lt"/>
        </a:defRPr>
      </a:lvl6pPr>
      <a:lvl7pPr marL="2971800" indent="-228600" algn="l" rtl="0" fontAlgn="base">
        <a:spcBef>
          <a:spcPct val="20000"/>
        </a:spcBef>
        <a:spcAft>
          <a:spcPct val="0"/>
        </a:spcAft>
        <a:buClr>
          <a:srgbClr val="D4B42A"/>
        </a:buClr>
        <a:buChar char="»"/>
        <a:defRPr sz="1400" b="1">
          <a:solidFill>
            <a:schemeClr val="bg1"/>
          </a:solidFill>
          <a:latin typeface="+mn-lt"/>
        </a:defRPr>
      </a:lvl7pPr>
      <a:lvl8pPr marL="3429000" indent="-228600" algn="l" rtl="0" fontAlgn="base">
        <a:spcBef>
          <a:spcPct val="20000"/>
        </a:spcBef>
        <a:spcAft>
          <a:spcPct val="0"/>
        </a:spcAft>
        <a:buClr>
          <a:srgbClr val="D4B42A"/>
        </a:buClr>
        <a:buChar char="»"/>
        <a:defRPr sz="1400" b="1">
          <a:solidFill>
            <a:schemeClr val="bg1"/>
          </a:solidFill>
          <a:latin typeface="+mn-lt"/>
        </a:defRPr>
      </a:lvl8pPr>
      <a:lvl9pPr marL="3886200" indent="-228600" algn="l" rtl="0" fontAlgn="base">
        <a:spcBef>
          <a:spcPct val="20000"/>
        </a:spcBef>
        <a:spcAft>
          <a:spcPct val="0"/>
        </a:spcAft>
        <a:buClr>
          <a:srgbClr val="D4B42A"/>
        </a:buClr>
        <a:buChar char="»"/>
        <a:defRPr sz="1400"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navycollege.navy.mi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hyperlink" Target="mailto:hqmc_skillbridge@usmc.onmicrosoft.com" TargetMode="External"/><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skillbridge.mil/static/docs/P3_ENHANCING-WORKFORCE-DEVELOPMENT-THROUGH-THE-DEPARTMENT-OF-WAR-PROJECT-PATRIOT-PIPELINE.pdf" TargetMode="External"/><Relationship Id="rId11" Type="http://schemas.openxmlformats.org/officeDocument/2006/relationships/image" Target="../media/image37.png"/><Relationship Id="rId5" Type="http://schemas.openxmlformats.org/officeDocument/2006/relationships/image" Target="../media/image33.png"/><Relationship Id="rId10" Type="http://schemas.openxmlformats.org/officeDocument/2006/relationships/hyperlink" Target="https://usmc-my.sharepoint-mil.us/personal/alesia_f_williams_civ_usmc_mil/Documents/Desktop/SB/ALN25081.pdf" TargetMode="External"/><Relationship Id="rId4" Type="http://schemas.openxmlformats.org/officeDocument/2006/relationships/hyperlink" Target="https://www.skillbridge.mil/docs/SecWar_Memo_Securing_the_Southern_Border_Skillbridge.pdf" TargetMode="External"/><Relationship Id="rId9"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xfrm>
            <a:off x="7010400" y="4781550"/>
            <a:ext cx="13716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dirty="0">
                <a:solidFill>
                  <a:schemeClr val="bg1"/>
                </a:solidFill>
              </a:rPr>
              <a:t>August 2026</a:t>
            </a:r>
          </a:p>
        </p:txBody>
      </p:sp>
      <p:sp>
        <p:nvSpPr>
          <p:cNvPr id="5123" name="Rectangle 2"/>
          <p:cNvSpPr>
            <a:spLocks noGrp="1" noChangeArrowheads="1"/>
          </p:cNvSpPr>
          <p:nvPr>
            <p:ph type="title"/>
          </p:nvPr>
        </p:nvSpPr>
        <p:spPr>
          <a:xfrm>
            <a:off x="0" y="0"/>
            <a:ext cx="9144000" cy="857250"/>
          </a:xfrm>
        </p:spPr>
        <p:txBody>
          <a:bodyPr/>
          <a:lstStyle/>
          <a:p>
            <a:pPr eaLnBrk="1" hangingPunct="1"/>
            <a:r>
              <a:rPr lang="en-US" dirty="0"/>
              <a:t>Marine Corps SkillBridge User Guide</a:t>
            </a:r>
          </a:p>
        </p:txBody>
      </p:sp>
      <p:sp>
        <p:nvSpPr>
          <p:cNvPr id="5124" name="Rectangle 3"/>
          <p:cNvSpPr>
            <a:spLocks noGrp="1" noChangeArrowheads="1"/>
          </p:cNvSpPr>
          <p:nvPr>
            <p:ph type="body" idx="1"/>
          </p:nvPr>
        </p:nvSpPr>
        <p:spPr>
          <a:xfrm>
            <a:off x="457200" y="4019550"/>
            <a:ext cx="8458200" cy="346251"/>
          </a:xfrm>
        </p:spPr>
        <p:txBody>
          <a:bodyPr/>
          <a:lstStyle/>
          <a:p>
            <a:pPr marL="0" indent="0" algn="ctr" eaLnBrk="1" hangingPunct="1">
              <a:lnSpc>
                <a:spcPct val="90000"/>
              </a:lnSpc>
              <a:buNone/>
            </a:pPr>
            <a:r>
              <a:rPr lang="en-US" dirty="0"/>
              <a:t>Welcome to MyMarineCorps Education!</a:t>
            </a:r>
          </a:p>
        </p:txBody>
      </p:sp>
      <p:pic>
        <p:nvPicPr>
          <p:cNvPr id="2" name="Picture 1"/>
          <p:cNvPicPr>
            <a:picLocks noChangeAspect="1"/>
          </p:cNvPicPr>
          <p:nvPr/>
        </p:nvPicPr>
        <p:blipFill>
          <a:blip r:embed="rId2"/>
          <a:stretch>
            <a:fillRect/>
          </a:stretch>
        </p:blipFill>
        <p:spPr>
          <a:xfrm>
            <a:off x="990600" y="1047750"/>
            <a:ext cx="6799967" cy="2753853"/>
          </a:xfrm>
          <a:prstGeom prst="rect">
            <a:avLst/>
          </a:prstGeom>
        </p:spPr>
      </p:pic>
    </p:spTree>
    <p:extLst>
      <p:ext uri="{BB962C8B-B14F-4D97-AF65-F5344CB8AC3E}">
        <p14:creationId xmlns:p14="http://schemas.microsoft.com/office/powerpoint/2010/main" val="3596796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ACAFD72-4BCE-42FA-953B-9FAEBF8D46B9}" type="slidenum">
              <a:rPr lang="en-US" smtClean="0">
                <a:solidFill>
                  <a:schemeClr val="bg1"/>
                </a:solidFill>
              </a:rPr>
              <a:pPr eaLnBrk="1" hangingPunct="1"/>
              <a:t>2</a:t>
            </a:fld>
            <a:endParaRPr lang="en-US">
              <a:solidFill>
                <a:schemeClr val="bg1"/>
              </a:solidFill>
            </a:endParaRPr>
          </a:p>
        </p:txBody>
      </p:sp>
      <p:sp>
        <p:nvSpPr>
          <p:cNvPr id="4099" name="Rectangle 2"/>
          <p:cNvSpPr>
            <a:spLocks noGrp="1" noChangeArrowheads="1"/>
          </p:cNvSpPr>
          <p:nvPr>
            <p:ph type="title"/>
          </p:nvPr>
        </p:nvSpPr>
        <p:spPr>
          <a:xfrm>
            <a:off x="0" y="0"/>
            <a:ext cx="9144000" cy="857250"/>
          </a:xfrm>
        </p:spPr>
        <p:txBody>
          <a:bodyPr/>
          <a:lstStyle/>
          <a:p>
            <a:pPr eaLnBrk="1" hangingPunct="1"/>
            <a:r>
              <a:rPr lang="en-US" dirty="0"/>
              <a:t>Login to MyMarineCorps Education</a:t>
            </a:r>
          </a:p>
        </p:txBody>
      </p:sp>
      <p:sp>
        <p:nvSpPr>
          <p:cNvPr id="4100" name="Rectangle 3"/>
          <p:cNvSpPr>
            <a:spLocks noGrp="1" noChangeArrowheads="1"/>
          </p:cNvSpPr>
          <p:nvPr>
            <p:ph type="body" idx="1"/>
          </p:nvPr>
        </p:nvSpPr>
        <p:spPr>
          <a:xfrm>
            <a:off x="457200" y="3562350"/>
            <a:ext cx="8686800" cy="1123950"/>
          </a:xfrm>
        </p:spPr>
        <p:txBody>
          <a:bodyPr/>
          <a:lstStyle/>
          <a:p>
            <a:pPr eaLnBrk="1" hangingPunct="1">
              <a:lnSpc>
                <a:spcPct val="90000"/>
              </a:lnSpc>
            </a:pPr>
            <a:r>
              <a:rPr lang="en-US" dirty="0"/>
              <a:t>Visit the Navy College Program website at </a:t>
            </a:r>
            <a:r>
              <a:rPr lang="en-US" dirty="0">
                <a:hlinkClick r:id="rId2"/>
              </a:rPr>
              <a:t>https://www.navycollege.navy.mil</a:t>
            </a:r>
            <a:r>
              <a:rPr lang="en-US" dirty="0"/>
              <a:t>, and look for </a:t>
            </a:r>
            <a:r>
              <a:rPr lang="en-US" u="sng" dirty="0" err="1"/>
              <a:t>MyNavy</a:t>
            </a:r>
            <a:r>
              <a:rPr lang="en-US" u="sng" dirty="0"/>
              <a:t> Education Login</a:t>
            </a:r>
            <a:r>
              <a:rPr lang="en-US" dirty="0"/>
              <a:t> the upper right corner of the landing page.</a:t>
            </a:r>
          </a:p>
          <a:p>
            <a:pPr eaLnBrk="1" hangingPunct="1">
              <a:lnSpc>
                <a:spcPct val="90000"/>
              </a:lnSpc>
            </a:pPr>
            <a:r>
              <a:rPr lang="en-US" dirty="0"/>
              <a:t>Direct link to MyMarineCorps Education: https://myeducation.netc.navy.mil/webta/home.html#nbb</a:t>
            </a:r>
          </a:p>
          <a:p>
            <a:pPr eaLnBrk="1" hangingPunct="1">
              <a:lnSpc>
                <a:spcPct val="90000"/>
              </a:lnSpc>
            </a:pPr>
            <a:r>
              <a:rPr lang="en-US" dirty="0"/>
              <a:t>You can only access the </a:t>
            </a:r>
            <a:r>
              <a:rPr lang="en-US" dirty="0" err="1"/>
              <a:t>MyMarineCorps</a:t>
            </a:r>
            <a:r>
              <a:rPr lang="en-US" dirty="0"/>
              <a:t> Education website with a CAC.</a:t>
            </a:r>
          </a:p>
        </p:txBody>
      </p:sp>
      <p:pic>
        <p:nvPicPr>
          <p:cNvPr id="2" name="Picture 1"/>
          <p:cNvPicPr>
            <a:picLocks noChangeAspect="1"/>
          </p:cNvPicPr>
          <p:nvPr/>
        </p:nvPicPr>
        <p:blipFill>
          <a:blip r:embed="rId3"/>
          <a:stretch>
            <a:fillRect/>
          </a:stretch>
        </p:blipFill>
        <p:spPr>
          <a:xfrm>
            <a:off x="428501" y="1100013"/>
            <a:ext cx="8355759" cy="1619500"/>
          </a:xfrm>
          <a:prstGeom prst="rect">
            <a:avLst/>
          </a:prstGeom>
        </p:spPr>
      </p:pic>
      <p:pic>
        <p:nvPicPr>
          <p:cNvPr id="3" name="Picture 1"/>
          <p:cNvPicPr>
            <a:picLocks noChangeAspect="1"/>
          </p:cNvPicPr>
          <p:nvPr/>
        </p:nvPicPr>
        <p:blipFill>
          <a:blip r:embed="rId3"/>
          <a:stretch>
            <a:fillRect/>
          </a:stretch>
        </p:blipFill>
        <p:spPr>
          <a:xfrm>
            <a:off x="428501" y="1100013"/>
            <a:ext cx="8355759" cy="1619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68BBF0-BE50-473F-AA00-DF4494536DAB}" type="slidenum">
              <a:rPr lang="en-US" smtClean="0">
                <a:solidFill>
                  <a:schemeClr val="bg1"/>
                </a:solidFill>
              </a:rPr>
              <a:pPr eaLnBrk="1" hangingPunct="1"/>
              <a:t>3</a:t>
            </a:fld>
            <a:endParaRPr lang="en-US">
              <a:solidFill>
                <a:schemeClr val="bg1"/>
              </a:solidFill>
            </a:endParaRPr>
          </a:p>
        </p:txBody>
      </p:sp>
      <p:sp>
        <p:nvSpPr>
          <p:cNvPr id="5123" name="Rectangle 2"/>
          <p:cNvSpPr>
            <a:spLocks noGrp="1" noChangeArrowheads="1"/>
          </p:cNvSpPr>
          <p:nvPr>
            <p:ph type="title"/>
          </p:nvPr>
        </p:nvSpPr>
        <p:spPr>
          <a:xfrm>
            <a:off x="0" y="0"/>
            <a:ext cx="9144000" cy="857250"/>
          </a:xfrm>
        </p:spPr>
        <p:txBody>
          <a:bodyPr/>
          <a:lstStyle/>
          <a:p>
            <a:pPr eaLnBrk="1" hangingPunct="1"/>
            <a:r>
              <a:rPr lang="en-US" dirty="0"/>
              <a:t>Access SkillBridge Application</a:t>
            </a:r>
          </a:p>
        </p:txBody>
      </p:sp>
      <p:sp>
        <p:nvSpPr>
          <p:cNvPr id="5124" name="Rectangle 3"/>
          <p:cNvSpPr>
            <a:spLocks noGrp="1" noChangeArrowheads="1"/>
          </p:cNvSpPr>
          <p:nvPr>
            <p:ph type="body" idx="1"/>
          </p:nvPr>
        </p:nvSpPr>
        <p:spPr>
          <a:xfrm>
            <a:off x="457200" y="4019550"/>
            <a:ext cx="8458200" cy="990600"/>
          </a:xfrm>
        </p:spPr>
        <p:txBody>
          <a:bodyPr/>
          <a:lstStyle/>
          <a:p>
            <a:pPr eaLnBrk="1" hangingPunct="1">
              <a:lnSpc>
                <a:spcPct val="90000"/>
              </a:lnSpc>
            </a:pPr>
            <a:r>
              <a:rPr lang="en-US" dirty="0"/>
              <a:t>Select SkillBridge from the navigation bar or the “SkillBridge” tile on the homepage, to create a SkillBridge application.</a:t>
            </a:r>
          </a:p>
        </p:txBody>
      </p:sp>
      <p:pic>
        <p:nvPicPr>
          <p:cNvPr id="4" name="Picture 3"/>
          <p:cNvPicPr>
            <a:picLocks noChangeAspect="1"/>
          </p:cNvPicPr>
          <p:nvPr/>
        </p:nvPicPr>
        <p:blipFill>
          <a:blip r:embed="rId2"/>
          <a:stretch>
            <a:fillRect/>
          </a:stretch>
        </p:blipFill>
        <p:spPr>
          <a:xfrm>
            <a:off x="466283" y="842742"/>
            <a:ext cx="8305800" cy="26818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7BA0A38-27A6-4493-BB75-69DE9D56DBAA}" type="slidenum">
              <a:rPr lang="en-US" smtClean="0">
                <a:solidFill>
                  <a:schemeClr val="bg1"/>
                </a:solidFill>
              </a:rPr>
              <a:pPr eaLnBrk="1" hangingPunct="1"/>
              <a:t>4</a:t>
            </a:fld>
            <a:endParaRPr lang="en-US">
              <a:solidFill>
                <a:schemeClr val="bg1"/>
              </a:solidFill>
            </a:endParaRPr>
          </a:p>
        </p:txBody>
      </p:sp>
      <p:sp>
        <p:nvSpPr>
          <p:cNvPr id="6147" name="Rectangle 6"/>
          <p:cNvSpPr>
            <a:spLocks noGrp="1" noChangeArrowheads="1"/>
          </p:cNvSpPr>
          <p:nvPr>
            <p:ph type="title"/>
          </p:nvPr>
        </p:nvSpPr>
        <p:spPr>
          <a:xfrm>
            <a:off x="0" y="0"/>
            <a:ext cx="9144000" cy="857250"/>
          </a:xfrm>
        </p:spPr>
        <p:txBody>
          <a:bodyPr/>
          <a:lstStyle/>
          <a:p>
            <a:pPr eaLnBrk="1" hangingPunct="1">
              <a:lnSpc>
                <a:spcPct val="70000"/>
              </a:lnSpc>
            </a:pPr>
            <a:r>
              <a:rPr lang="en-US" sz="3200" dirty="0"/>
              <a:t>  </a:t>
            </a:r>
            <a:br>
              <a:rPr lang="en-US" sz="3200" dirty="0"/>
            </a:br>
            <a:r>
              <a:rPr lang="en-US" sz="3200" dirty="0"/>
              <a:t>SkillBridge Landing Page</a:t>
            </a:r>
            <a:br>
              <a:rPr lang="en-US" sz="3200" dirty="0"/>
            </a:br>
            <a:endParaRPr lang="en-US" sz="3200" dirty="0"/>
          </a:p>
        </p:txBody>
      </p:sp>
      <p:sp>
        <p:nvSpPr>
          <p:cNvPr id="6148" name="Rectangle 7"/>
          <p:cNvSpPr>
            <a:spLocks noGrp="1" noChangeArrowheads="1"/>
          </p:cNvSpPr>
          <p:nvPr>
            <p:ph type="body" idx="1"/>
          </p:nvPr>
        </p:nvSpPr>
        <p:spPr>
          <a:xfrm>
            <a:off x="457200" y="3867150"/>
            <a:ext cx="8305800" cy="1162050"/>
          </a:xfrm>
        </p:spPr>
        <p:txBody>
          <a:bodyPr/>
          <a:lstStyle/>
          <a:p>
            <a:pPr eaLnBrk="1" hangingPunct="1"/>
            <a:r>
              <a:rPr lang="en-US" dirty="0"/>
              <a:t>The SkillBridge landing page lists information concerning the SkillBridge program.  </a:t>
            </a:r>
          </a:p>
          <a:p>
            <a:pPr eaLnBrk="1" hangingPunct="1"/>
            <a:r>
              <a:rPr lang="en-US" dirty="0"/>
              <a:t>The “</a:t>
            </a:r>
            <a:r>
              <a:rPr lang="en-US" dirty="0">
                <a:solidFill>
                  <a:srgbClr val="E8C018"/>
                </a:solidFill>
              </a:rPr>
              <a:t>Available Options</a:t>
            </a:r>
            <a:r>
              <a:rPr lang="en-US" dirty="0"/>
              <a:t>” has six tiles: </a:t>
            </a:r>
            <a:r>
              <a:rPr lang="en-US" dirty="0" err="1"/>
              <a:t>DoW</a:t>
            </a:r>
            <a:r>
              <a:rPr lang="en-US" dirty="0"/>
              <a:t> SkillBridge website, create new application, review previous applications, view application agreement, user manual and upload files. </a:t>
            </a:r>
          </a:p>
          <a:p>
            <a:pPr eaLnBrk="1" hangingPunct="1"/>
            <a:r>
              <a:rPr lang="en-US" dirty="0"/>
              <a:t>The “</a:t>
            </a:r>
            <a:r>
              <a:rPr lang="en-US" dirty="0">
                <a:solidFill>
                  <a:srgbClr val="E8C018"/>
                </a:solidFill>
              </a:rPr>
              <a:t>Eligibility</a:t>
            </a:r>
            <a:r>
              <a:rPr lang="en-US" dirty="0"/>
              <a:t>” section will if you are not eligible to create a SkillBridge application. </a:t>
            </a:r>
          </a:p>
        </p:txBody>
      </p:sp>
      <p:pic>
        <p:nvPicPr>
          <p:cNvPr id="4" name="Picture 3"/>
          <p:cNvPicPr>
            <a:picLocks noChangeAspect="1"/>
          </p:cNvPicPr>
          <p:nvPr/>
        </p:nvPicPr>
        <p:blipFill>
          <a:blip r:embed="rId2"/>
          <a:stretch>
            <a:fillRect/>
          </a:stretch>
        </p:blipFill>
        <p:spPr>
          <a:xfrm>
            <a:off x="872328" y="824291"/>
            <a:ext cx="7303079" cy="289045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C55DD9-F5AB-498A-993D-1A2094A19B43}" type="slidenum">
              <a:rPr lang="en-US" smtClean="0">
                <a:solidFill>
                  <a:schemeClr val="bg1"/>
                </a:solidFill>
              </a:rPr>
              <a:pPr eaLnBrk="1" hangingPunct="1"/>
              <a:t>5</a:t>
            </a:fld>
            <a:endParaRPr lang="en-US">
              <a:solidFill>
                <a:schemeClr val="bg1"/>
              </a:solidFill>
            </a:endParaRPr>
          </a:p>
        </p:txBody>
      </p:sp>
      <p:sp>
        <p:nvSpPr>
          <p:cNvPr id="7171" name="Rectangle 6"/>
          <p:cNvSpPr>
            <a:spLocks noGrp="1" noChangeArrowheads="1"/>
          </p:cNvSpPr>
          <p:nvPr>
            <p:ph type="title"/>
          </p:nvPr>
        </p:nvSpPr>
        <p:spPr>
          <a:xfrm>
            <a:off x="0" y="0"/>
            <a:ext cx="9144000" cy="857250"/>
          </a:xfrm>
        </p:spPr>
        <p:txBody>
          <a:bodyPr/>
          <a:lstStyle/>
          <a:p>
            <a:pPr eaLnBrk="1" hangingPunct="1"/>
            <a:r>
              <a:rPr lang="en-US" dirty="0"/>
              <a:t>Create SkillBridge Application</a:t>
            </a:r>
          </a:p>
        </p:txBody>
      </p:sp>
      <p:sp>
        <p:nvSpPr>
          <p:cNvPr id="7172" name="Rectangle 7"/>
          <p:cNvSpPr>
            <a:spLocks noGrp="1" noChangeArrowheads="1"/>
          </p:cNvSpPr>
          <p:nvPr>
            <p:ph type="body" idx="1"/>
          </p:nvPr>
        </p:nvSpPr>
        <p:spPr>
          <a:xfrm>
            <a:off x="457200" y="4019550"/>
            <a:ext cx="8229600" cy="762000"/>
          </a:xfrm>
        </p:spPr>
        <p:txBody>
          <a:bodyPr/>
          <a:lstStyle/>
          <a:p>
            <a:pPr eaLnBrk="1" hangingPunct="1"/>
            <a:r>
              <a:rPr lang="en-US" dirty="0"/>
              <a:t>When MyMarineCorps Education shows you’re eligible, select the “</a:t>
            </a:r>
            <a:r>
              <a:rPr lang="en-US" dirty="0">
                <a:solidFill>
                  <a:srgbClr val="00B0F0"/>
                </a:solidFill>
              </a:rPr>
              <a:t>Create New Application</a:t>
            </a:r>
            <a:r>
              <a:rPr lang="en-US" dirty="0"/>
              <a:t>” tile start your SkillBridge application.</a:t>
            </a:r>
          </a:p>
          <a:p>
            <a:pPr eaLnBrk="1" hangingPunct="1"/>
            <a:endParaRPr lang="en-US" dirty="0"/>
          </a:p>
        </p:txBody>
      </p:sp>
      <p:pic>
        <p:nvPicPr>
          <p:cNvPr id="2" name="Picture 1"/>
          <p:cNvPicPr>
            <a:picLocks noChangeAspect="1"/>
          </p:cNvPicPr>
          <p:nvPr/>
        </p:nvPicPr>
        <p:blipFill>
          <a:blip r:embed="rId2"/>
          <a:stretch>
            <a:fillRect/>
          </a:stretch>
        </p:blipFill>
        <p:spPr>
          <a:xfrm>
            <a:off x="1066800" y="857250"/>
            <a:ext cx="7239000" cy="286509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Accept Application Agreement</a:t>
            </a:r>
          </a:p>
        </p:txBody>
      </p:sp>
      <p:sp>
        <p:nvSpPr>
          <p:cNvPr id="3" name="Content Placeholder 2"/>
          <p:cNvSpPr>
            <a:spLocks noGrp="1"/>
          </p:cNvSpPr>
          <p:nvPr>
            <p:ph idx="1"/>
          </p:nvPr>
        </p:nvSpPr>
        <p:spPr>
          <a:xfrm>
            <a:off x="609600" y="4204088"/>
            <a:ext cx="8229600" cy="785917"/>
          </a:xfrm>
        </p:spPr>
        <p:txBody>
          <a:bodyPr/>
          <a:lstStyle/>
          <a:p>
            <a:r>
              <a:rPr lang="en-US" dirty="0"/>
              <a:t>Click on both “</a:t>
            </a:r>
            <a:r>
              <a:rPr lang="en-US" dirty="0">
                <a:solidFill>
                  <a:srgbClr val="00B050"/>
                </a:solidFill>
              </a:rPr>
              <a:t>I Understand</a:t>
            </a:r>
            <a:r>
              <a:rPr lang="en-US" dirty="0"/>
              <a:t>” buttons and then click on the “</a:t>
            </a:r>
            <a:r>
              <a:rPr lang="en-US" dirty="0">
                <a:solidFill>
                  <a:srgbClr val="0070C0"/>
                </a:solidFill>
              </a:rPr>
              <a:t>I Agree</a:t>
            </a:r>
            <a:r>
              <a:rPr lang="en-US" dirty="0"/>
              <a:t>” button to create your SkillBridge application.</a:t>
            </a:r>
          </a:p>
          <a:p>
            <a:r>
              <a:rPr lang="en-US" dirty="0"/>
              <a:t>The “</a:t>
            </a:r>
            <a:r>
              <a:rPr lang="en-US" dirty="0">
                <a:solidFill>
                  <a:srgbClr val="0070C0"/>
                </a:solidFill>
              </a:rPr>
              <a:t>I Agree</a:t>
            </a:r>
            <a:r>
              <a:rPr lang="en-US" dirty="0"/>
              <a:t>” button will not populate until both the “</a:t>
            </a:r>
            <a:r>
              <a:rPr lang="en-US" dirty="0">
                <a:solidFill>
                  <a:srgbClr val="00B050"/>
                </a:solidFill>
              </a:rPr>
              <a:t>I Understand</a:t>
            </a:r>
            <a:r>
              <a:rPr lang="en-US" dirty="0"/>
              <a:t>” buttons are clicked.</a:t>
            </a:r>
          </a:p>
        </p:txBody>
      </p:sp>
      <p:sp>
        <p:nvSpPr>
          <p:cNvPr id="4" name="Slide Number Placeholder 3"/>
          <p:cNvSpPr>
            <a:spLocks noGrp="1"/>
          </p:cNvSpPr>
          <p:nvPr>
            <p:ph type="sldNum" sz="quarter" idx="12"/>
          </p:nvPr>
        </p:nvSpPr>
        <p:spPr/>
        <p:txBody>
          <a:bodyPr/>
          <a:lstStyle/>
          <a:p>
            <a:pPr>
              <a:defRPr/>
            </a:pPr>
            <a:fld id="{11B3BF7C-1CE5-4B10-B47A-7DA2D003F93A}" type="slidenum">
              <a:rPr lang="en-US" smtClean="0"/>
              <a:pPr>
                <a:defRPr/>
              </a:pPr>
              <a:t>6</a:t>
            </a:fld>
            <a:endParaRPr lang="en-US"/>
          </a:p>
        </p:txBody>
      </p:sp>
      <p:pic>
        <p:nvPicPr>
          <p:cNvPr id="5" name="Picture 4"/>
          <p:cNvPicPr>
            <a:picLocks noChangeAspect="1"/>
          </p:cNvPicPr>
          <p:nvPr/>
        </p:nvPicPr>
        <p:blipFill>
          <a:blip r:embed="rId2"/>
          <a:stretch>
            <a:fillRect/>
          </a:stretch>
        </p:blipFill>
        <p:spPr>
          <a:xfrm>
            <a:off x="228600" y="971549"/>
            <a:ext cx="4299554" cy="2047517"/>
          </a:xfrm>
          <a:prstGeom prst="rect">
            <a:avLst/>
          </a:prstGeom>
        </p:spPr>
      </p:pic>
      <p:pic>
        <p:nvPicPr>
          <p:cNvPr id="6" name="Picture 5"/>
          <p:cNvPicPr>
            <a:picLocks noChangeAspect="1"/>
          </p:cNvPicPr>
          <p:nvPr/>
        </p:nvPicPr>
        <p:blipFill>
          <a:blip r:embed="rId3"/>
          <a:stretch>
            <a:fillRect/>
          </a:stretch>
        </p:blipFill>
        <p:spPr>
          <a:xfrm>
            <a:off x="4648200" y="1107783"/>
            <a:ext cx="4337462" cy="1814246"/>
          </a:xfrm>
          <a:prstGeom prst="rect">
            <a:avLst/>
          </a:prstGeom>
        </p:spPr>
      </p:pic>
      <p:pic>
        <p:nvPicPr>
          <p:cNvPr id="7" name="Picture 6"/>
          <p:cNvPicPr>
            <a:picLocks noChangeAspect="1"/>
          </p:cNvPicPr>
          <p:nvPr/>
        </p:nvPicPr>
        <p:blipFill>
          <a:blip r:embed="rId4"/>
          <a:stretch>
            <a:fillRect/>
          </a:stretch>
        </p:blipFill>
        <p:spPr>
          <a:xfrm>
            <a:off x="1447800" y="3172562"/>
            <a:ext cx="6400800" cy="749864"/>
          </a:xfrm>
          <a:prstGeom prst="rect">
            <a:avLst/>
          </a:prstGeom>
        </p:spPr>
      </p:pic>
    </p:spTree>
    <p:extLst>
      <p:ext uri="{BB962C8B-B14F-4D97-AF65-F5344CB8AC3E}">
        <p14:creationId xmlns:p14="http://schemas.microsoft.com/office/powerpoint/2010/main" val="4264788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913C6A6-BE56-4DE9-B0AB-FEF27131C609}" type="slidenum">
              <a:rPr lang="en-US" smtClean="0">
                <a:solidFill>
                  <a:schemeClr val="bg1"/>
                </a:solidFill>
              </a:rPr>
              <a:pPr eaLnBrk="1" hangingPunct="1"/>
              <a:t>7</a:t>
            </a:fld>
            <a:endParaRPr lang="en-US">
              <a:solidFill>
                <a:schemeClr val="bg1"/>
              </a:solidFill>
            </a:endParaRPr>
          </a:p>
        </p:txBody>
      </p:sp>
      <p:sp>
        <p:nvSpPr>
          <p:cNvPr id="11267" name="Rectangle 5"/>
          <p:cNvSpPr>
            <a:spLocks noGrp="1" noChangeArrowheads="1"/>
          </p:cNvSpPr>
          <p:nvPr>
            <p:ph type="title"/>
          </p:nvPr>
        </p:nvSpPr>
        <p:spPr>
          <a:xfrm>
            <a:off x="0" y="0"/>
            <a:ext cx="9144000" cy="742950"/>
          </a:xfrm>
        </p:spPr>
        <p:txBody>
          <a:bodyPr/>
          <a:lstStyle/>
          <a:p>
            <a:pPr eaLnBrk="1" hangingPunct="1"/>
            <a:r>
              <a:rPr lang="en-US" dirty="0"/>
              <a:t>Verify Contact Information and Installation </a:t>
            </a:r>
          </a:p>
        </p:txBody>
      </p:sp>
      <p:sp>
        <p:nvSpPr>
          <p:cNvPr id="11268" name="Rectangle 6"/>
          <p:cNvSpPr>
            <a:spLocks noGrp="1" noChangeArrowheads="1"/>
          </p:cNvSpPr>
          <p:nvPr>
            <p:ph type="body" idx="1"/>
          </p:nvPr>
        </p:nvSpPr>
        <p:spPr>
          <a:xfrm>
            <a:off x="546459" y="3867149"/>
            <a:ext cx="8229600" cy="1299853"/>
          </a:xfrm>
        </p:spPr>
        <p:txBody>
          <a:bodyPr/>
          <a:lstStyle/>
          <a:p>
            <a:pPr eaLnBrk="1" hangingPunct="1"/>
            <a:r>
              <a:rPr lang="en-US" dirty="0"/>
              <a:t>Verify all your personal is correct, if not click on the incorrect information and a pop-up box will appear so you can change the information.  After typing in the correct information click the “</a:t>
            </a:r>
            <a:r>
              <a:rPr lang="en-US" dirty="0">
                <a:solidFill>
                  <a:srgbClr val="0070C0"/>
                </a:solidFill>
              </a:rPr>
              <a:t>Save</a:t>
            </a:r>
            <a:r>
              <a:rPr lang="en-US" dirty="0"/>
              <a:t>”</a:t>
            </a:r>
            <a:r>
              <a:rPr lang="en-US" dirty="0">
                <a:solidFill>
                  <a:srgbClr val="0070C0"/>
                </a:solidFill>
              </a:rPr>
              <a:t> </a:t>
            </a:r>
            <a:r>
              <a:rPr lang="en-US" dirty="0"/>
              <a:t>button. </a:t>
            </a:r>
          </a:p>
          <a:p>
            <a:pPr eaLnBrk="1" hangingPunct="1"/>
            <a:r>
              <a:rPr lang="en-US" dirty="0"/>
              <a:t>To select your Current Installation, click on the blue magnifying glass.  Search for your installation by name or state.  Once it populates on the screen click on the “</a:t>
            </a:r>
            <a:r>
              <a:rPr lang="en-US" dirty="0">
                <a:solidFill>
                  <a:srgbClr val="0070C0"/>
                </a:solidFill>
              </a:rPr>
              <a:t>Select</a:t>
            </a:r>
            <a:r>
              <a:rPr lang="en-US" dirty="0"/>
              <a:t>” button.</a:t>
            </a:r>
          </a:p>
        </p:txBody>
      </p:sp>
      <p:pic>
        <p:nvPicPr>
          <p:cNvPr id="7" name="Picture 6"/>
          <p:cNvPicPr>
            <a:picLocks noChangeAspect="1"/>
          </p:cNvPicPr>
          <p:nvPr/>
        </p:nvPicPr>
        <p:blipFill>
          <a:blip r:embed="rId2"/>
          <a:stretch>
            <a:fillRect/>
          </a:stretch>
        </p:blipFill>
        <p:spPr>
          <a:xfrm>
            <a:off x="4648199" y="826595"/>
            <a:ext cx="3685705" cy="644998"/>
          </a:xfrm>
          <a:prstGeom prst="rect">
            <a:avLst/>
          </a:prstGeom>
        </p:spPr>
      </p:pic>
      <p:pic>
        <p:nvPicPr>
          <p:cNvPr id="8" name="Picture 7"/>
          <p:cNvPicPr>
            <a:picLocks noChangeAspect="1"/>
          </p:cNvPicPr>
          <p:nvPr/>
        </p:nvPicPr>
        <p:blipFill>
          <a:blip r:embed="rId3"/>
          <a:stretch>
            <a:fillRect/>
          </a:stretch>
        </p:blipFill>
        <p:spPr>
          <a:xfrm>
            <a:off x="4661260" y="1514213"/>
            <a:ext cx="3685705" cy="942421"/>
          </a:xfrm>
          <a:prstGeom prst="rect">
            <a:avLst/>
          </a:prstGeom>
        </p:spPr>
      </p:pic>
      <p:pic>
        <p:nvPicPr>
          <p:cNvPr id="9" name="Picture 8"/>
          <p:cNvPicPr>
            <a:picLocks noChangeAspect="1"/>
          </p:cNvPicPr>
          <p:nvPr/>
        </p:nvPicPr>
        <p:blipFill>
          <a:blip r:embed="rId4"/>
          <a:stretch>
            <a:fillRect/>
          </a:stretch>
        </p:blipFill>
        <p:spPr>
          <a:xfrm>
            <a:off x="4661259" y="2493992"/>
            <a:ext cx="3685705" cy="1068358"/>
          </a:xfrm>
          <a:prstGeom prst="rect">
            <a:avLst/>
          </a:prstGeom>
        </p:spPr>
      </p:pic>
      <p:pic>
        <p:nvPicPr>
          <p:cNvPr id="3" name="Picture 2">
            <a:extLst>
              <a:ext uri="{FF2B5EF4-FFF2-40B4-BE49-F238E27FC236}">
                <a16:creationId xmlns:a16="http://schemas.microsoft.com/office/drawing/2014/main" id="{5388997E-E2F7-80CD-97A5-E7F333CCF66E}"/>
              </a:ext>
            </a:extLst>
          </p:cNvPr>
          <p:cNvPicPr>
            <a:picLocks noChangeAspect="1"/>
          </p:cNvPicPr>
          <p:nvPr/>
        </p:nvPicPr>
        <p:blipFill>
          <a:blip r:embed="rId5"/>
          <a:stretch>
            <a:fillRect/>
          </a:stretch>
        </p:blipFill>
        <p:spPr>
          <a:xfrm>
            <a:off x="514262" y="919736"/>
            <a:ext cx="3685705" cy="1161521"/>
          </a:xfrm>
          <a:prstGeom prst="rect">
            <a:avLst/>
          </a:prstGeom>
        </p:spPr>
      </p:pic>
      <p:pic>
        <p:nvPicPr>
          <p:cNvPr id="10" name="Picture 9">
            <a:extLst>
              <a:ext uri="{FF2B5EF4-FFF2-40B4-BE49-F238E27FC236}">
                <a16:creationId xmlns:a16="http://schemas.microsoft.com/office/drawing/2014/main" id="{D2FECA74-0F97-4AFA-6E6B-BAFE6FBA6A89}"/>
              </a:ext>
            </a:extLst>
          </p:cNvPr>
          <p:cNvPicPr>
            <a:picLocks noChangeAspect="1"/>
          </p:cNvPicPr>
          <p:nvPr/>
        </p:nvPicPr>
        <p:blipFill>
          <a:blip r:embed="rId6"/>
          <a:stretch>
            <a:fillRect/>
          </a:stretch>
        </p:blipFill>
        <p:spPr>
          <a:xfrm>
            <a:off x="514262" y="2111536"/>
            <a:ext cx="2232717" cy="145081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373F9B5-2C28-46B4-957F-E30B6088F629}" type="slidenum">
              <a:rPr lang="en-US" smtClean="0">
                <a:solidFill>
                  <a:schemeClr val="bg1"/>
                </a:solidFill>
              </a:rPr>
              <a:pPr eaLnBrk="1" hangingPunct="1"/>
              <a:t>8</a:t>
            </a:fld>
            <a:endParaRPr lang="en-US">
              <a:solidFill>
                <a:schemeClr val="bg1"/>
              </a:solidFill>
            </a:endParaRPr>
          </a:p>
        </p:txBody>
      </p:sp>
      <p:sp>
        <p:nvSpPr>
          <p:cNvPr id="12291" name="Rectangle 6"/>
          <p:cNvSpPr>
            <a:spLocks noGrp="1" noChangeArrowheads="1"/>
          </p:cNvSpPr>
          <p:nvPr>
            <p:ph type="title"/>
          </p:nvPr>
        </p:nvSpPr>
        <p:spPr>
          <a:xfrm>
            <a:off x="0" y="0"/>
            <a:ext cx="9144000" cy="742950"/>
          </a:xfrm>
        </p:spPr>
        <p:txBody>
          <a:bodyPr/>
          <a:lstStyle/>
          <a:p>
            <a:pPr eaLnBrk="1" hangingPunct="1"/>
            <a:r>
              <a:rPr lang="en-US" dirty="0"/>
              <a:t>Prerequisites Section</a:t>
            </a:r>
          </a:p>
        </p:txBody>
      </p:sp>
      <p:sp>
        <p:nvSpPr>
          <p:cNvPr id="12292" name="Rectangle 7"/>
          <p:cNvSpPr>
            <a:spLocks noGrp="1" noChangeArrowheads="1"/>
          </p:cNvSpPr>
          <p:nvPr>
            <p:ph type="body" idx="1"/>
          </p:nvPr>
        </p:nvSpPr>
        <p:spPr>
          <a:xfrm>
            <a:off x="0" y="3738214"/>
            <a:ext cx="9144000" cy="1348136"/>
          </a:xfrm>
        </p:spPr>
        <p:txBody>
          <a:bodyPr/>
          <a:lstStyle/>
          <a:p>
            <a:pPr eaLnBrk="1" hangingPunct="1"/>
            <a:r>
              <a:rPr lang="en-US" dirty="0"/>
              <a:t>Choose from the calendar or manually type in the date you completed each prerequisite.</a:t>
            </a:r>
          </a:p>
          <a:p>
            <a:pPr lvl="1" eaLnBrk="1" hangingPunct="1"/>
            <a:r>
              <a:rPr lang="en-US" dirty="0" err="1"/>
              <a:t>1.TRS</a:t>
            </a:r>
            <a:r>
              <a:rPr lang="en-US" dirty="0"/>
              <a:t> Completion  </a:t>
            </a:r>
            <a:r>
              <a:rPr lang="en-US" dirty="0" err="1"/>
              <a:t>2.Transition</a:t>
            </a:r>
            <a:r>
              <a:rPr lang="en-US" dirty="0"/>
              <a:t> Process Completion </a:t>
            </a:r>
            <a:r>
              <a:rPr lang="en-US" dirty="0" err="1"/>
              <a:t>3.EAS</a:t>
            </a:r>
            <a:r>
              <a:rPr lang="en-US" dirty="0"/>
              <a:t> </a:t>
            </a:r>
            <a:r>
              <a:rPr lang="en-US" dirty="0" err="1"/>
              <a:t>4.Info</a:t>
            </a:r>
            <a:r>
              <a:rPr lang="en-US" dirty="0"/>
              <a:t> Brief </a:t>
            </a:r>
            <a:r>
              <a:rPr lang="en-US"/>
              <a:t>&amp; Ethics </a:t>
            </a:r>
            <a:r>
              <a:rPr lang="en-US" dirty="0"/>
              <a:t>training 5.SB coordinator contact</a:t>
            </a:r>
          </a:p>
          <a:p>
            <a:pPr eaLnBrk="1" hangingPunct="1"/>
            <a:r>
              <a:rPr lang="en-US" dirty="0"/>
              <a:t>All dates, for each prerequisites, must be entered before you can submit your SkillBridge application.</a:t>
            </a:r>
          </a:p>
          <a:p>
            <a:pPr eaLnBrk="1" hangingPunct="1"/>
            <a:r>
              <a:rPr lang="en-US" dirty="0"/>
              <a:t>The “Yes” column will automatically populate once you enter in the completed date.</a:t>
            </a:r>
          </a:p>
        </p:txBody>
      </p:sp>
      <p:pic>
        <p:nvPicPr>
          <p:cNvPr id="2" name="Picture 1"/>
          <p:cNvPicPr>
            <a:picLocks noChangeAspect="1"/>
          </p:cNvPicPr>
          <p:nvPr/>
        </p:nvPicPr>
        <p:blipFill>
          <a:blip r:embed="rId3"/>
          <a:stretch>
            <a:fillRect/>
          </a:stretch>
        </p:blipFill>
        <p:spPr>
          <a:xfrm>
            <a:off x="1349821" y="833785"/>
            <a:ext cx="6444357" cy="290442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78E9B1-66FD-4CF8-9F5E-57C2E24C3B74}" type="slidenum">
              <a:rPr lang="en-US" smtClean="0">
                <a:solidFill>
                  <a:schemeClr val="bg1"/>
                </a:solidFill>
              </a:rPr>
              <a:pPr eaLnBrk="1" hangingPunct="1"/>
              <a:t>9</a:t>
            </a:fld>
            <a:endParaRPr lang="en-US">
              <a:solidFill>
                <a:schemeClr val="bg1"/>
              </a:solidFill>
            </a:endParaRPr>
          </a:p>
        </p:txBody>
      </p:sp>
      <p:sp>
        <p:nvSpPr>
          <p:cNvPr id="13315" name="Rectangle 7"/>
          <p:cNvSpPr>
            <a:spLocks noGrp="1" noChangeArrowheads="1"/>
          </p:cNvSpPr>
          <p:nvPr>
            <p:ph type="title"/>
          </p:nvPr>
        </p:nvSpPr>
        <p:spPr>
          <a:xfrm>
            <a:off x="0" y="0"/>
            <a:ext cx="9144000" cy="857250"/>
          </a:xfrm>
        </p:spPr>
        <p:txBody>
          <a:bodyPr/>
          <a:lstStyle/>
          <a:p>
            <a:pPr eaLnBrk="1" hangingPunct="1"/>
            <a:r>
              <a:rPr lang="en-US" dirty="0"/>
              <a:t>Supervisor, SEL/SEA and Approver</a:t>
            </a:r>
          </a:p>
        </p:txBody>
      </p:sp>
      <p:sp>
        <p:nvSpPr>
          <p:cNvPr id="13316" name="Rectangle 8"/>
          <p:cNvSpPr>
            <a:spLocks noGrp="1" noChangeArrowheads="1"/>
          </p:cNvSpPr>
          <p:nvPr>
            <p:ph type="body" idx="1"/>
          </p:nvPr>
        </p:nvSpPr>
        <p:spPr>
          <a:xfrm>
            <a:off x="152400" y="3412018"/>
            <a:ext cx="8839200" cy="1371600"/>
          </a:xfrm>
        </p:spPr>
        <p:txBody>
          <a:bodyPr/>
          <a:lstStyle/>
          <a:p>
            <a:pPr eaLnBrk="1" hangingPunct="1"/>
            <a:r>
              <a:rPr lang="en-US" dirty="0"/>
              <a:t>There are two reviewers for your SkillBridge application your supervisor and command SEL or SEA.  To add them to your application, click on the “</a:t>
            </a:r>
            <a:r>
              <a:rPr lang="en-US" dirty="0">
                <a:solidFill>
                  <a:srgbClr val="00B050"/>
                </a:solidFill>
              </a:rPr>
              <a:t>+ Add Supervisor</a:t>
            </a:r>
            <a:r>
              <a:rPr lang="en-US" dirty="0"/>
              <a:t>” and “</a:t>
            </a:r>
            <a:r>
              <a:rPr lang="en-US" dirty="0">
                <a:solidFill>
                  <a:srgbClr val="00B050"/>
                </a:solidFill>
              </a:rPr>
              <a:t>+ Add SEL</a:t>
            </a:r>
            <a:r>
              <a:rPr lang="en-US" dirty="0"/>
              <a:t>”.  Enter in their name, paygrade, email address and phone number then click “</a:t>
            </a:r>
            <a:r>
              <a:rPr lang="en-US" dirty="0">
                <a:solidFill>
                  <a:srgbClr val="0070C0"/>
                </a:solidFill>
              </a:rPr>
              <a:t>Select</a:t>
            </a:r>
            <a:r>
              <a:rPr lang="en-US" dirty="0"/>
              <a:t>”.</a:t>
            </a:r>
          </a:p>
          <a:p>
            <a:pPr eaLnBrk="1" hangingPunct="1"/>
            <a:r>
              <a:rPr lang="en-US" dirty="0"/>
              <a:t>The final approver is your Commander and must be grade of LtCol or above.  Click on “</a:t>
            </a:r>
            <a:r>
              <a:rPr lang="en-US" dirty="0">
                <a:solidFill>
                  <a:srgbClr val="00B050"/>
                </a:solidFill>
              </a:rPr>
              <a:t>+ Add Approver</a:t>
            </a:r>
            <a:r>
              <a:rPr lang="en-US" dirty="0"/>
              <a:t>” and enter their name, paygrade, email address and phone number then click “</a:t>
            </a:r>
            <a:r>
              <a:rPr lang="en-US" dirty="0">
                <a:solidFill>
                  <a:srgbClr val="0070C0"/>
                </a:solidFill>
              </a:rPr>
              <a:t>Select</a:t>
            </a:r>
            <a:r>
              <a:rPr lang="en-US" dirty="0"/>
              <a:t>”.</a:t>
            </a:r>
          </a:p>
          <a:p>
            <a:pPr lvl="1" eaLnBrk="1" hangingPunct="1"/>
            <a:r>
              <a:rPr lang="en-US" dirty="0"/>
              <a:t>Due to rank restrictions, Acting/</a:t>
            </a:r>
            <a:r>
              <a:rPr lang="en-US" dirty="0" err="1"/>
              <a:t>ByDir</a:t>
            </a:r>
            <a:r>
              <a:rPr lang="en-US" dirty="0"/>
              <a:t> letters are not authorized.</a:t>
            </a:r>
          </a:p>
          <a:p>
            <a:pPr eaLnBrk="1" hangingPunct="1"/>
            <a:endParaRPr lang="en-US" dirty="0"/>
          </a:p>
        </p:txBody>
      </p:sp>
      <p:pic>
        <p:nvPicPr>
          <p:cNvPr id="4" name="Picture 3"/>
          <p:cNvPicPr>
            <a:picLocks noChangeAspect="1"/>
          </p:cNvPicPr>
          <p:nvPr/>
        </p:nvPicPr>
        <p:blipFill>
          <a:blip r:embed="rId3"/>
          <a:stretch>
            <a:fillRect/>
          </a:stretch>
        </p:blipFill>
        <p:spPr>
          <a:xfrm>
            <a:off x="228600" y="1276350"/>
            <a:ext cx="5029200" cy="1066917"/>
          </a:xfrm>
          <a:prstGeom prst="rect">
            <a:avLst/>
          </a:prstGeom>
        </p:spPr>
      </p:pic>
      <p:pic>
        <p:nvPicPr>
          <p:cNvPr id="6" name="Picture 5"/>
          <p:cNvPicPr>
            <a:picLocks noChangeAspect="1"/>
          </p:cNvPicPr>
          <p:nvPr/>
        </p:nvPicPr>
        <p:blipFill>
          <a:blip r:embed="rId4"/>
          <a:stretch>
            <a:fillRect/>
          </a:stretch>
        </p:blipFill>
        <p:spPr>
          <a:xfrm>
            <a:off x="5493993" y="874774"/>
            <a:ext cx="3439880" cy="227128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78E9B1-66FD-4CF8-9F5E-57C2E24C3B74}" type="slidenum">
              <a:rPr lang="en-US" smtClean="0">
                <a:solidFill>
                  <a:schemeClr val="bg1"/>
                </a:solidFill>
              </a:rPr>
              <a:pPr eaLnBrk="1" hangingPunct="1"/>
              <a:t>10</a:t>
            </a:fld>
            <a:endParaRPr lang="en-US" dirty="0">
              <a:solidFill>
                <a:schemeClr val="bg1"/>
              </a:solidFill>
            </a:endParaRPr>
          </a:p>
        </p:txBody>
      </p:sp>
      <p:sp>
        <p:nvSpPr>
          <p:cNvPr id="13315" name="Rectangle 7"/>
          <p:cNvSpPr>
            <a:spLocks noGrp="1" noChangeArrowheads="1"/>
          </p:cNvSpPr>
          <p:nvPr>
            <p:ph type="title"/>
          </p:nvPr>
        </p:nvSpPr>
        <p:spPr>
          <a:xfrm>
            <a:off x="0" y="0"/>
            <a:ext cx="9144000" cy="857250"/>
          </a:xfrm>
        </p:spPr>
        <p:txBody>
          <a:bodyPr/>
          <a:lstStyle/>
          <a:p>
            <a:pPr eaLnBrk="1" hangingPunct="1"/>
            <a:r>
              <a:rPr lang="en-US" dirty="0"/>
              <a:t>Application Section</a:t>
            </a:r>
          </a:p>
        </p:txBody>
      </p:sp>
      <p:sp>
        <p:nvSpPr>
          <p:cNvPr id="13316" name="Rectangle 8"/>
          <p:cNvSpPr>
            <a:spLocks noGrp="1" noChangeArrowheads="1"/>
          </p:cNvSpPr>
          <p:nvPr>
            <p:ph type="body" idx="1"/>
          </p:nvPr>
        </p:nvSpPr>
        <p:spPr>
          <a:xfrm>
            <a:off x="381000" y="3790950"/>
            <a:ext cx="8305800" cy="1352550"/>
          </a:xfrm>
        </p:spPr>
        <p:txBody>
          <a:bodyPr/>
          <a:lstStyle/>
          <a:p>
            <a:pPr eaLnBrk="1" hangingPunct="1"/>
            <a:r>
              <a:rPr lang="en-US" dirty="0"/>
              <a:t>Select an Organization you will be preforming your SkillBridge at, click on the blue magnifying glass to search for your organization.  You will be able to search by name, opportunity type or job family.  Click the “Search” button to find your organization.</a:t>
            </a:r>
          </a:p>
          <a:p>
            <a:pPr eaLnBrk="1" hangingPunct="1"/>
            <a:r>
              <a:rPr lang="en-US" dirty="0"/>
              <a:t>Once located click on the “Select” button to add the </a:t>
            </a:r>
            <a:r>
              <a:rPr lang="en-US" u="sng" dirty="0"/>
              <a:t>organization</a:t>
            </a:r>
            <a:r>
              <a:rPr lang="en-US" dirty="0"/>
              <a:t>.</a:t>
            </a:r>
          </a:p>
        </p:txBody>
      </p:sp>
      <p:pic>
        <p:nvPicPr>
          <p:cNvPr id="4" name="Picture 3"/>
          <p:cNvPicPr>
            <a:picLocks noChangeAspect="1"/>
          </p:cNvPicPr>
          <p:nvPr/>
        </p:nvPicPr>
        <p:blipFill>
          <a:blip r:embed="rId2"/>
          <a:stretch>
            <a:fillRect/>
          </a:stretch>
        </p:blipFill>
        <p:spPr>
          <a:xfrm>
            <a:off x="152400" y="877930"/>
            <a:ext cx="4267200" cy="1109472"/>
          </a:xfrm>
          <a:prstGeom prst="rect">
            <a:avLst/>
          </a:prstGeom>
        </p:spPr>
      </p:pic>
      <p:pic>
        <p:nvPicPr>
          <p:cNvPr id="5" name="Picture 4"/>
          <p:cNvPicPr>
            <a:picLocks noChangeAspect="1"/>
          </p:cNvPicPr>
          <p:nvPr/>
        </p:nvPicPr>
        <p:blipFill>
          <a:blip r:embed="rId3"/>
          <a:stretch>
            <a:fillRect/>
          </a:stretch>
        </p:blipFill>
        <p:spPr>
          <a:xfrm>
            <a:off x="163286" y="2092344"/>
            <a:ext cx="4256314" cy="1188908"/>
          </a:xfrm>
          <a:prstGeom prst="rect">
            <a:avLst/>
          </a:prstGeom>
        </p:spPr>
      </p:pic>
      <p:pic>
        <p:nvPicPr>
          <p:cNvPr id="6" name="Picture 5"/>
          <p:cNvPicPr>
            <a:picLocks noChangeAspect="1"/>
          </p:cNvPicPr>
          <p:nvPr/>
        </p:nvPicPr>
        <p:blipFill>
          <a:blip r:embed="rId4"/>
          <a:stretch>
            <a:fillRect/>
          </a:stretch>
        </p:blipFill>
        <p:spPr>
          <a:xfrm>
            <a:off x="4648200" y="883722"/>
            <a:ext cx="4114800" cy="1103680"/>
          </a:xfrm>
          <a:prstGeom prst="rect">
            <a:avLst/>
          </a:prstGeom>
        </p:spPr>
      </p:pic>
      <p:pic>
        <p:nvPicPr>
          <p:cNvPr id="7" name="Picture 6"/>
          <p:cNvPicPr>
            <a:picLocks noChangeAspect="1"/>
          </p:cNvPicPr>
          <p:nvPr/>
        </p:nvPicPr>
        <p:blipFill>
          <a:blip r:embed="rId5"/>
          <a:stretch>
            <a:fillRect/>
          </a:stretch>
        </p:blipFill>
        <p:spPr>
          <a:xfrm>
            <a:off x="4648200" y="2092344"/>
            <a:ext cx="4114800" cy="1188908"/>
          </a:xfrm>
          <a:prstGeom prst="rect">
            <a:avLst/>
          </a:prstGeom>
        </p:spPr>
      </p:pic>
    </p:spTree>
    <p:extLst>
      <p:ext uri="{BB962C8B-B14F-4D97-AF65-F5344CB8AC3E}">
        <p14:creationId xmlns:p14="http://schemas.microsoft.com/office/powerpoint/2010/main" val="889358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857250"/>
          </a:xfrm>
        </p:spPr>
        <p:txBody>
          <a:bodyPr/>
          <a:lstStyle/>
          <a:p>
            <a:r>
              <a:rPr lang="en-US" sz="3200" dirty="0"/>
              <a:t>Application Section cont.</a:t>
            </a:r>
          </a:p>
        </p:txBody>
      </p:sp>
      <p:sp>
        <p:nvSpPr>
          <p:cNvPr id="3" name="Slide Number Placeholder 2"/>
          <p:cNvSpPr>
            <a:spLocks noGrp="1"/>
          </p:cNvSpPr>
          <p:nvPr>
            <p:ph type="sldNum" sz="quarter" idx="12"/>
          </p:nvPr>
        </p:nvSpPr>
        <p:spPr/>
        <p:txBody>
          <a:bodyPr/>
          <a:lstStyle/>
          <a:p>
            <a:pPr>
              <a:defRPr/>
            </a:pPr>
            <a:fld id="{157E2B28-6D01-448E-9718-775969EEA0CD}" type="slidenum">
              <a:rPr lang="en-US" smtClean="0"/>
              <a:pPr>
                <a:defRPr/>
              </a:pPr>
              <a:t>11</a:t>
            </a:fld>
            <a:endParaRPr lang="en-US"/>
          </a:p>
        </p:txBody>
      </p:sp>
      <p:sp>
        <p:nvSpPr>
          <p:cNvPr id="4" name="Rectangle 8"/>
          <p:cNvSpPr txBox="1">
            <a:spLocks noChangeArrowheads="1"/>
          </p:cNvSpPr>
          <p:nvPr/>
        </p:nvSpPr>
        <p:spPr>
          <a:xfrm>
            <a:off x="304800" y="3662362"/>
            <a:ext cx="8305800" cy="1481138"/>
          </a:xfrm>
          <a:prstGeom prst="rect">
            <a:avLst/>
          </a:prstGeom>
        </p:spPr>
        <p:txBody>
          <a:bodyPr/>
          <a:lstStyle>
            <a:lvl1pPr marL="176213" indent="-176213" algn="l" rtl="0" eaLnBrk="0" fontAlgn="base" hangingPunct="0">
              <a:spcBef>
                <a:spcPct val="20000"/>
              </a:spcBef>
              <a:spcAft>
                <a:spcPct val="0"/>
              </a:spcAft>
              <a:buClr>
                <a:srgbClr val="D4B42A"/>
              </a:buClr>
              <a:buChar char="•"/>
              <a:defRPr sz="1400" b="1">
                <a:solidFill>
                  <a:schemeClr val="bg1"/>
                </a:solidFill>
                <a:latin typeface="+mn-lt"/>
                <a:ea typeface="+mn-ea"/>
                <a:cs typeface="+mn-cs"/>
              </a:defRPr>
            </a:lvl1pPr>
            <a:lvl2pPr marL="461963" indent="-171450" algn="l" rtl="0" eaLnBrk="0" fontAlgn="base" hangingPunct="0">
              <a:spcBef>
                <a:spcPct val="20000"/>
              </a:spcBef>
              <a:spcAft>
                <a:spcPct val="0"/>
              </a:spcAft>
              <a:buClr>
                <a:srgbClr val="D4B42A"/>
              </a:buClr>
              <a:buChar char="–"/>
              <a:defRPr sz="1400" b="1">
                <a:solidFill>
                  <a:schemeClr val="bg1"/>
                </a:solidFill>
                <a:latin typeface="+mn-lt"/>
              </a:defRPr>
            </a:lvl2pPr>
            <a:lvl3pPr marL="1143000" indent="-228600" algn="l" rtl="0" eaLnBrk="0" fontAlgn="base" hangingPunct="0">
              <a:spcBef>
                <a:spcPct val="20000"/>
              </a:spcBef>
              <a:spcAft>
                <a:spcPct val="0"/>
              </a:spcAft>
              <a:buClr>
                <a:srgbClr val="D4B42A"/>
              </a:buClr>
              <a:buChar char="•"/>
              <a:defRPr sz="1400" b="1">
                <a:solidFill>
                  <a:schemeClr val="bg1"/>
                </a:solidFill>
                <a:latin typeface="+mn-lt"/>
              </a:defRPr>
            </a:lvl3pPr>
            <a:lvl4pPr marL="1600200" indent="-228600" algn="l" rtl="0" eaLnBrk="0" fontAlgn="base" hangingPunct="0">
              <a:spcBef>
                <a:spcPct val="20000"/>
              </a:spcBef>
              <a:spcAft>
                <a:spcPct val="0"/>
              </a:spcAft>
              <a:buClr>
                <a:srgbClr val="D4B42A"/>
              </a:buClr>
              <a:buChar char="–"/>
              <a:defRPr sz="1400" b="1">
                <a:solidFill>
                  <a:schemeClr val="bg1"/>
                </a:solidFill>
                <a:latin typeface="+mn-lt"/>
              </a:defRPr>
            </a:lvl4pPr>
            <a:lvl5pPr marL="2057400" indent="-228600" algn="l" rtl="0" eaLnBrk="0" fontAlgn="base" hangingPunct="0">
              <a:spcBef>
                <a:spcPct val="20000"/>
              </a:spcBef>
              <a:spcAft>
                <a:spcPct val="0"/>
              </a:spcAft>
              <a:buClr>
                <a:srgbClr val="D4B42A"/>
              </a:buClr>
              <a:buChar char="»"/>
              <a:defRPr sz="1400" b="1">
                <a:solidFill>
                  <a:schemeClr val="bg1"/>
                </a:solidFill>
                <a:latin typeface="+mn-lt"/>
              </a:defRPr>
            </a:lvl5pPr>
            <a:lvl6pPr marL="2514600" indent="-228600" algn="l" rtl="0" fontAlgn="base">
              <a:spcBef>
                <a:spcPct val="20000"/>
              </a:spcBef>
              <a:spcAft>
                <a:spcPct val="0"/>
              </a:spcAft>
              <a:buClr>
                <a:srgbClr val="D4B42A"/>
              </a:buClr>
              <a:buChar char="»"/>
              <a:defRPr sz="1400" b="1">
                <a:solidFill>
                  <a:schemeClr val="bg1"/>
                </a:solidFill>
                <a:latin typeface="+mn-lt"/>
              </a:defRPr>
            </a:lvl6pPr>
            <a:lvl7pPr marL="2971800" indent="-228600" algn="l" rtl="0" fontAlgn="base">
              <a:spcBef>
                <a:spcPct val="20000"/>
              </a:spcBef>
              <a:spcAft>
                <a:spcPct val="0"/>
              </a:spcAft>
              <a:buClr>
                <a:srgbClr val="D4B42A"/>
              </a:buClr>
              <a:buChar char="»"/>
              <a:defRPr sz="1400" b="1">
                <a:solidFill>
                  <a:schemeClr val="bg1"/>
                </a:solidFill>
                <a:latin typeface="+mn-lt"/>
              </a:defRPr>
            </a:lvl7pPr>
            <a:lvl8pPr marL="3429000" indent="-228600" algn="l" rtl="0" fontAlgn="base">
              <a:spcBef>
                <a:spcPct val="20000"/>
              </a:spcBef>
              <a:spcAft>
                <a:spcPct val="0"/>
              </a:spcAft>
              <a:buClr>
                <a:srgbClr val="D4B42A"/>
              </a:buClr>
              <a:buChar char="»"/>
              <a:defRPr sz="1400" b="1">
                <a:solidFill>
                  <a:schemeClr val="bg1"/>
                </a:solidFill>
                <a:latin typeface="+mn-lt"/>
              </a:defRPr>
            </a:lvl8pPr>
            <a:lvl9pPr marL="3886200" indent="-228600" algn="l" rtl="0" fontAlgn="base">
              <a:spcBef>
                <a:spcPct val="20000"/>
              </a:spcBef>
              <a:spcAft>
                <a:spcPct val="0"/>
              </a:spcAft>
              <a:buClr>
                <a:srgbClr val="D4B42A"/>
              </a:buClr>
              <a:buChar char="»"/>
              <a:defRPr sz="1400" b="1">
                <a:solidFill>
                  <a:schemeClr val="bg1"/>
                </a:solidFill>
                <a:latin typeface="+mn-lt"/>
              </a:defRPr>
            </a:lvl9pPr>
          </a:lstStyle>
          <a:p>
            <a:pPr eaLnBrk="1" hangingPunct="1"/>
            <a:r>
              <a:rPr lang="en-US" kern="0" dirty="0"/>
              <a:t>If an organization does not have a </a:t>
            </a:r>
            <a:r>
              <a:rPr lang="en-US" u="sng" kern="0" dirty="0"/>
              <a:t>program</a:t>
            </a:r>
            <a:r>
              <a:rPr lang="en-US" kern="0" dirty="0"/>
              <a:t> listed, you will be able to manually add the program and location information by clicking “</a:t>
            </a:r>
            <a:r>
              <a:rPr lang="en-US" kern="0" dirty="0">
                <a:solidFill>
                  <a:srgbClr val="00B050"/>
                </a:solidFill>
              </a:rPr>
              <a:t>Manually Add Program/Location</a:t>
            </a:r>
            <a:r>
              <a:rPr lang="en-US" kern="0" dirty="0"/>
              <a:t>” button.</a:t>
            </a:r>
          </a:p>
          <a:p>
            <a:pPr eaLnBrk="1" hangingPunct="1"/>
            <a:r>
              <a:rPr lang="en-US" kern="0" dirty="0"/>
              <a:t>Fill in the Name, City, State and POC for the program and then hit “Apply”.</a:t>
            </a:r>
          </a:p>
          <a:p>
            <a:pPr eaLnBrk="1" hangingPunct="1"/>
            <a:r>
              <a:rPr lang="en-US" kern="0" dirty="0"/>
              <a:t>If the organization has programs listed but not the one you are applying for, just select any program and there will be an “</a:t>
            </a:r>
            <a:r>
              <a:rPr lang="en-US" kern="0" dirty="0">
                <a:solidFill>
                  <a:srgbClr val="00B050"/>
                </a:solidFill>
              </a:rPr>
              <a:t>Edit Program/Location Data</a:t>
            </a:r>
            <a:r>
              <a:rPr lang="en-US" kern="0" dirty="0"/>
              <a:t>” button to change the Name, City, State, or POC information, to reflect the program you are applying for.</a:t>
            </a:r>
          </a:p>
          <a:p>
            <a:pPr eaLnBrk="1" hangingPunct="1"/>
            <a:endParaRPr lang="en-US" kern="0" dirty="0"/>
          </a:p>
          <a:p>
            <a:pPr eaLnBrk="1" hangingPunct="1"/>
            <a:endParaRPr lang="en-US" kern="0" dirty="0"/>
          </a:p>
        </p:txBody>
      </p:sp>
      <p:pic>
        <p:nvPicPr>
          <p:cNvPr id="7" name="Picture 6"/>
          <p:cNvPicPr>
            <a:picLocks noChangeAspect="1"/>
          </p:cNvPicPr>
          <p:nvPr/>
        </p:nvPicPr>
        <p:blipFill>
          <a:blip r:embed="rId2"/>
          <a:stretch>
            <a:fillRect/>
          </a:stretch>
        </p:blipFill>
        <p:spPr>
          <a:xfrm>
            <a:off x="190500" y="857250"/>
            <a:ext cx="4229100" cy="1075402"/>
          </a:xfrm>
          <a:prstGeom prst="rect">
            <a:avLst/>
          </a:prstGeom>
        </p:spPr>
      </p:pic>
      <p:pic>
        <p:nvPicPr>
          <p:cNvPr id="9" name="Picture 8"/>
          <p:cNvPicPr>
            <a:picLocks noChangeAspect="1"/>
          </p:cNvPicPr>
          <p:nvPr/>
        </p:nvPicPr>
        <p:blipFill>
          <a:blip r:embed="rId3"/>
          <a:stretch>
            <a:fillRect/>
          </a:stretch>
        </p:blipFill>
        <p:spPr>
          <a:xfrm>
            <a:off x="533400" y="1747917"/>
            <a:ext cx="2856440" cy="966628"/>
          </a:xfrm>
          <a:prstGeom prst="rect">
            <a:avLst/>
          </a:prstGeom>
        </p:spPr>
      </p:pic>
      <p:pic>
        <p:nvPicPr>
          <p:cNvPr id="10" name="Picture 9"/>
          <p:cNvPicPr>
            <a:picLocks noChangeAspect="1"/>
          </p:cNvPicPr>
          <p:nvPr/>
        </p:nvPicPr>
        <p:blipFill>
          <a:blip r:embed="rId4"/>
          <a:stretch>
            <a:fillRect/>
          </a:stretch>
        </p:blipFill>
        <p:spPr>
          <a:xfrm>
            <a:off x="4610100" y="798462"/>
            <a:ext cx="4151690" cy="956860"/>
          </a:xfrm>
          <a:prstGeom prst="rect">
            <a:avLst/>
          </a:prstGeom>
        </p:spPr>
      </p:pic>
      <p:pic>
        <p:nvPicPr>
          <p:cNvPr id="11" name="Picture 10"/>
          <p:cNvPicPr>
            <a:picLocks noChangeAspect="1"/>
          </p:cNvPicPr>
          <p:nvPr/>
        </p:nvPicPr>
        <p:blipFill>
          <a:blip r:embed="rId5"/>
          <a:stretch>
            <a:fillRect/>
          </a:stretch>
        </p:blipFill>
        <p:spPr>
          <a:xfrm>
            <a:off x="5106664" y="1563739"/>
            <a:ext cx="3810000" cy="1116434"/>
          </a:xfrm>
          <a:prstGeom prst="rect">
            <a:avLst/>
          </a:prstGeom>
        </p:spPr>
      </p:pic>
      <p:pic>
        <p:nvPicPr>
          <p:cNvPr id="12" name="Picture 11"/>
          <p:cNvPicPr>
            <a:picLocks noChangeAspect="1"/>
          </p:cNvPicPr>
          <p:nvPr/>
        </p:nvPicPr>
        <p:blipFill>
          <a:blip r:embed="rId6"/>
          <a:stretch>
            <a:fillRect/>
          </a:stretch>
        </p:blipFill>
        <p:spPr>
          <a:xfrm>
            <a:off x="4724400" y="2680173"/>
            <a:ext cx="3657600" cy="885583"/>
          </a:xfrm>
          <a:prstGeom prst="rect">
            <a:avLst/>
          </a:prstGeom>
        </p:spPr>
      </p:pic>
    </p:spTree>
    <p:extLst>
      <p:ext uri="{BB962C8B-B14F-4D97-AF65-F5344CB8AC3E}">
        <p14:creationId xmlns:p14="http://schemas.microsoft.com/office/powerpoint/2010/main" val="2867430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Section cont.</a:t>
            </a:r>
          </a:p>
        </p:txBody>
      </p:sp>
      <p:sp>
        <p:nvSpPr>
          <p:cNvPr id="3" name="Content Placeholder 2"/>
          <p:cNvSpPr>
            <a:spLocks noGrp="1"/>
          </p:cNvSpPr>
          <p:nvPr>
            <p:ph idx="1"/>
          </p:nvPr>
        </p:nvSpPr>
        <p:spPr>
          <a:xfrm>
            <a:off x="457200" y="3638550"/>
            <a:ext cx="8229600" cy="1447799"/>
          </a:xfrm>
        </p:spPr>
        <p:txBody>
          <a:bodyPr/>
          <a:lstStyle/>
          <a:p>
            <a:r>
              <a:rPr lang="en-US" dirty="0"/>
              <a:t>After the program is selected or added you will need to fill in the Location and Program Start and End Date.  The Duration field will be automatically filled in once the program dates are entered and the application saved.</a:t>
            </a:r>
          </a:p>
          <a:p>
            <a:r>
              <a:rPr lang="en-US" dirty="0"/>
              <a:t>For the Location field, click inside the box and a drop-down menu will appear.  Choose whether your program is on base or off base.</a:t>
            </a:r>
          </a:p>
          <a:p>
            <a:r>
              <a:rPr lang="en-US" dirty="0"/>
              <a:t>Use the calendar icon or manually type in the start and end date.</a:t>
            </a:r>
          </a:p>
          <a:p>
            <a:endParaRPr lang="en-US" dirty="0"/>
          </a:p>
        </p:txBody>
      </p:sp>
      <p:sp>
        <p:nvSpPr>
          <p:cNvPr id="4" name="Slide Number Placeholder 3"/>
          <p:cNvSpPr>
            <a:spLocks noGrp="1"/>
          </p:cNvSpPr>
          <p:nvPr>
            <p:ph type="sldNum" sz="quarter" idx="12"/>
          </p:nvPr>
        </p:nvSpPr>
        <p:spPr/>
        <p:txBody>
          <a:bodyPr/>
          <a:lstStyle/>
          <a:p>
            <a:pPr>
              <a:defRPr/>
            </a:pPr>
            <a:fld id="{11B3BF7C-1CE5-4B10-B47A-7DA2D003F93A}" type="slidenum">
              <a:rPr lang="en-US" smtClean="0"/>
              <a:pPr>
                <a:defRPr/>
              </a:pPr>
              <a:t>12</a:t>
            </a:fld>
            <a:endParaRPr lang="en-US"/>
          </a:p>
        </p:txBody>
      </p:sp>
      <p:pic>
        <p:nvPicPr>
          <p:cNvPr id="5" name="Picture 4"/>
          <p:cNvPicPr>
            <a:picLocks noChangeAspect="1"/>
          </p:cNvPicPr>
          <p:nvPr/>
        </p:nvPicPr>
        <p:blipFill>
          <a:blip r:embed="rId2"/>
          <a:stretch>
            <a:fillRect/>
          </a:stretch>
        </p:blipFill>
        <p:spPr>
          <a:xfrm>
            <a:off x="228600" y="996779"/>
            <a:ext cx="4038600" cy="1043021"/>
          </a:xfrm>
          <a:prstGeom prst="rect">
            <a:avLst/>
          </a:prstGeom>
        </p:spPr>
      </p:pic>
      <p:pic>
        <p:nvPicPr>
          <p:cNvPr id="6" name="Picture 5"/>
          <p:cNvPicPr>
            <a:picLocks noChangeAspect="1"/>
          </p:cNvPicPr>
          <p:nvPr/>
        </p:nvPicPr>
        <p:blipFill>
          <a:blip r:embed="rId3"/>
          <a:stretch>
            <a:fillRect/>
          </a:stretch>
        </p:blipFill>
        <p:spPr>
          <a:xfrm>
            <a:off x="4572000" y="996779"/>
            <a:ext cx="4433688" cy="1043021"/>
          </a:xfrm>
          <a:prstGeom prst="rect">
            <a:avLst/>
          </a:prstGeom>
        </p:spPr>
      </p:pic>
      <p:pic>
        <p:nvPicPr>
          <p:cNvPr id="7" name="Picture 6"/>
          <p:cNvPicPr>
            <a:picLocks noChangeAspect="1"/>
          </p:cNvPicPr>
          <p:nvPr/>
        </p:nvPicPr>
        <p:blipFill>
          <a:blip r:embed="rId4"/>
          <a:stretch>
            <a:fillRect/>
          </a:stretch>
        </p:blipFill>
        <p:spPr>
          <a:xfrm>
            <a:off x="1945574" y="2179329"/>
            <a:ext cx="5029200" cy="1217677"/>
          </a:xfrm>
          <a:prstGeom prst="rect">
            <a:avLst/>
          </a:prstGeom>
        </p:spPr>
      </p:pic>
    </p:spTree>
    <p:extLst>
      <p:ext uri="{BB962C8B-B14F-4D97-AF65-F5344CB8AC3E}">
        <p14:creationId xmlns:p14="http://schemas.microsoft.com/office/powerpoint/2010/main" val="3313742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Statement of Understanding Section</a:t>
            </a:r>
          </a:p>
        </p:txBody>
      </p:sp>
      <p:sp>
        <p:nvSpPr>
          <p:cNvPr id="3" name="Content Placeholder 2"/>
          <p:cNvSpPr>
            <a:spLocks noGrp="1"/>
          </p:cNvSpPr>
          <p:nvPr>
            <p:ph idx="1"/>
          </p:nvPr>
        </p:nvSpPr>
        <p:spPr>
          <a:xfrm>
            <a:off x="457200" y="3790950"/>
            <a:ext cx="8229600" cy="1295400"/>
          </a:xfrm>
        </p:spPr>
        <p:txBody>
          <a:bodyPr/>
          <a:lstStyle/>
          <a:p>
            <a:r>
              <a:rPr lang="en-US" dirty="0"/>
              <a:t>After the application section there is a Statement of Understanding or Responsibilities and Authorization section.</a:t>
            </a:r>
          </a:p>
          <a:p>
            <a:r>
              <a:rPr lang="en-US" dirty="0"/>
              <a:t>Read all 10 statements and check the box next to each statement.  All boxes must be checked before you can submit your application.</a:t>
            </a:r>
          </a:p>
          <a:p>
            <a:r>
              <a:rPr lang="en-US" dirty="0"/>
              <a:t>After all, have been checked click on the “</a:t>
            </a:r>
            <a:r>
              <a:rPr lang="en-US" dirty="0">
                <a:solidFill>
                  <a:srgbClr val="0070C0"/>
                </a:solidFill>
              </a:rPr>
              <a:t>Save</a:t>
            </a:r>
            <a:r>
              <a:rPr lang="en-US" dirty="0"/>
              <a:t>” button to save your SkillBridge application.</a:t>
            </a:r>
          </a:p>
        </p:txBody>
      </p:sp>
      <p:sp>
        <p:nvSpPr>
          <p:cNvPr id="4" name="Slide Number Placeholder 3"/>
          <p:cNvSpPr>
            <a:spLocks noGrp="1"/>
          </p:cNvSpPr>
          <p:nvPr>
            <p:ph type="sldNum" sz="quarter" idx="12"/>
          </p:nvPr>
        </p:nvSpPr>
        <p:spPr/>
        <p:txBody>
          <a:bodyPr/>
          <a:lstStyle/>
          <a:p>
            <a:pPr>
              <a:defRPr/>
            </a:pPr>
            <a:fld id="{11B3BF7C-1CE5-4B10-B47A-7DA2D003F93A}" type="slidenum">
              <a:rPr lang="en-US" smtClean="0"/>
              <a:pPr>
                <a:defRPr/>
              </a:pPr>
              <a:t>13</a:t>
            </a:fld>
            <a:endParaRPr lang="en-US"/>
          </a:p>
        </p:txBody>
      </p:sp>
      <p:pic>
        <p:nvPicPr>
          <p:cNvPr id="5" name="Picture 4"/>
          <p:cNvPicPr>
            <a:picLocks noChangeAspect="1"/>
          </p:cNvPicPr>
          <p:nvPr/>
        </p:nvPicPr>
        <p:blipFill>
          <a:blip r:embed="rId2"/>
          <a:stretch>
            <a:fillRect/>
          </a:stretch>
        </p:blipFill>
        <p:spPr>
          <a:xfrm>
            <a:off x="1714500" y="857250"/>
            <a:ext cx="4991100" cy="2606379"/>
          </a:xfrm>
          <a:prstGeom prst="rect">
            <a:avLst/>
          </a:prstGeom>
        </p:spPr>
      </p:pic>
    </p:spTree>
    <p:extLst>
      <p:ext uri="{BB962C8B-B14F-4D97-AF65-F5344CB8AC3E}">
        <p14:creationId xmlns:p14="http://schemas.microsoft.com/office/powerpoint/2010/main" val="2398549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Required Documents Section</a:t>
            </a:r>
          </a:p>
        </p:txBody>
      </p:sp>
      <p:sp>
        <p:nvSpPr>
          <p:cNvPr id="3" name="Content Placeholder 2"/>
          <p:cNvSpPr>
            <a:spLocks noGrp="1"/>
          </p:cNvSpPr>
          <p:nvPr>
            <p:ph idx="1"/>
          </p:nvPr>
        </p:nvSpPr>
        <p:spPr>
          <a:xfrm>
            <a:off x="297873" y="3148012"/>
            <a:ext cx="8610600" cy="1752600"/>
          </a:xfrm>
        </p:spPr>
        <p:txBody>
          <a:bodyPr/>
          <a:lstStyle/>
          <a:p>
            <a:r>
              <a:rPr lang="en-US" dirty="0"/>
              <a:t>The Required Documents section is below the Prerequisites section; however, until you save your application it will have the statement “Application must be saved before uploading files.”</a:t>
            </a:r>
          </a:p>
          <a:p>
            <a:r>
              <a:rPr lang="en-US" dirty="0"/>
              <a:t>Once you save your application the 4 required documents will be listed with an “</a:t>
            </a:r>
            <a:r>
              <a:rPr lang="en-US" dirty="0">
                <a:solidFill>
                  <a:srgbClr val="00B050"/>
                </a:solidFill>
              </a:rPr>
              <a:t>Upload</a:t>
            </a:r>
            <a:r>
              <a:rPr lang="en-US" dirty="0"/>
              <a:t>” button next to each required document.</a:t>
            </a:r>
          </a:p>
          <a:p>
            <a:r>
              <a:rPr lang="en-US" dirty="0"/>
              <a:t>Use the “optional” field for uploading special considerations, Joint-command approvals, etc. </a:t>
            </a:r>
          </a:p>
          <a:p>
            <a:r>
              <a:rPr lang="en-US" dirty="0"/>
              <a:t>Click on the “</a:t>
            </a:r>
            <a:r>
              <a:rPr lang="en-US" dirty="0">
                <a:solidFill>
                  <a:srgbClr val="00B050"/>
                </a:solidFill>
              </a:rPr>
              <a:t>Upload</a:t>
            </a:r>
            <a:r>
              <a:rPr lang="en-US" dirty="0"/>
              <a:t>” button to attach each of the required documents.  You will not be able to submit your application until all 4 documents are uploaded.</a:t>
            </a:r>
          </a:p>
        </p:txBody>
      </p:sp>
      <p:sp>
        <p:nvSpPr>
          <p:cNvPr id="4" name="Slide Number Placeholder 3"/>
          <p:cNvSpPr>
            <a:spLocks noGrp="1"/>
          </p:cNvSpPr>
          <p:nvPr>
            <p:ph type="sldNum" sz="quarter" idx="12"/>
          </p:nvPr>
        </p:nvSpPr>
        <p:spPr/>
        <p:txBody>
          <a:bodyPr/>
          <a:lstStyle/>
          <a:p>
            <a:pPr>
              <a:defRPr/>
            </a:pPr>
            <a:fld id="{11B3BF7C-1CE5-4B10-B47A-7DA2D003F93A}" type="slidenum">
              <a:rPr lang="en-US" smtClean="0"/>
              <a:pPr>
                <a:defRPr/>
              </a:pPr>
              <a:t>14</a:t>
            </a:fld>
            <a:endParaRPr lang="en-US"/>
          </a:p>
        </p:txBody>
      </p:sp>
      <p:pic>
        <p:nvPicPr>
          <p:cNvPr id="5" name="Picture 4"/>
          <p:cNvPicPr>
            <a:picLocks noChangeAspect="1"/>
          </p:cNvPicPr>
          <p:nvPr/>
        </p:nvPicPr>
        <p:blipFill>
          <a:blip r:embed="rId2"/>
          <a:stretch>
            <a:fillRect/>
          </a:stretch>
        </p:blipFill>
        <p:spPr>
          <a:xfrm>
            <a:off x="304800" y="779415"/>
            <a:ext cx="3448545" cy="561808"/>
          </a:xfrm>
          <a:prstGeom prst="rect">
            <a:avLst/>
          </a:prstGeom>
        </p:spPr>
      </p:pic>
      <p:pic>
        <p:nvPicPr>
          <p:cNvPr id="7" name="Picture 6">
            <a:extLst>
              <a:ext uri="{FF2B5EF4-FFF2-40B4-BE49-F238E27FC236}">
                <a16:creationId xmlns:a16="http://schemas.microsoft.com/office/drawing/2014/main" id="{E906F0DA-9E86-1386-8E9E-DB08B007CA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52600" y="1414471"/>
            <a:ext cx="6857998" cy="1493613"/>
          </a:xfrm>
          <a:prstGeom prst="rect">
            <a:avLst/>
          </a:prstGeom>
        </p:spPr>
      </p:pic>
    </p:spTree>
    <p:extLst>
      <p:ext uri="{BB962C8B-B14F-4D97-AF65-F5344CB8AC3E}">
        <p14:creationId xmlns:p14="http://schemas.microsoft.com/office/powerpoint/2010/main" val="3144918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Submit the SkillBridge Application</a:t>
            </a:r>
          </a:p>
        </p:txBody>
      </p:sp>
      <p:sp>
        <p:nvSpPr>
          <p:cNvPr id="3" name="Content Placeholder 2"/>
          <p:cNvSpPr>
            <a:spLocks noGrp="1"/>
          </p:cNvSpPr>
          <p:nvPr>
            <p:ph idx="1"/>
          </p:nvPr>
        </p:nvSpPr>
        <p:spPr>
          <a:xfrm>
            <a:off x="457200" y="3867149"/>
            <a:ext cx="8229600" cy="1143001"/>
          </a:xfrm>
        </p:spPr>
        <p:txBody>
          <a:bodyPr/>
          <a:lstStyle/>
          <a:p>
            <a:r>
              <a:rPr lang="en-US" dirty="0"/>
              <a:t>After all sections are filled out, all boxes checked and all documents uploaded, click the “</a:t>
            </a:r>
            <a:r>
              <a:rPr lang="en-US" dirty="0">
                <a:solidFill>
                  <a:srgbClr val="0070C0"/>
                </a:solidFill>
              </a:rPr>
              <a:t>Save</a:t>
            </a:r>
            <a:r>
              <a:rPr lang="en-US" dirty="0"/>
              <a:t>” button one last time to save your application.</a:t>
            </a:r>
          </a:p>
          <a:p>
            <a:r>
              <a:rPr lang="en-US" dirty="0"/>
              <a:t>After the save button has been clicked, click on the “</a:t>
            </a:r>
            <a:r>
              <a:rPr lang="en-US" dirty="0">
                <a:solidFill>
                  <a:srgbClr val="00B050"/>
                </a:solidFill>
              </a:rPr>
              <a:t>Submit</a:t>
            </a:r>
            <a:r>
              <a:rPr lang="en-US" dirty="0"/>
              <a:t>” button to submit your SkillBridge application to your SkillBridge coordinator.</a:t>
            </a:r>
          </a:p>
        </p:txBody>
      </p:sp>
      <p:sp>
        <p:nvSpPr>
          <p:cNvPr id="4" name="Slide Number Placeholder 3"/>
          <p:cNvSpPr>
            <a:spLocks noGrp="1"/>
          </p:cNvSpPr>
          <p:nvPr>
            <p:ph type="sldNum" sz="quarter" idx="12"/>
          </p:nvPr>
        </p:nvSpPr>
        <p:spPr/>
        <p:txBody>
          <a:bodyPr/>
          <a:lstStyle/>
          <a:p>
            <a:pPr>
              <a:defRPr/>
            </a:pPr>
            <a:fld id="{11B3BF7C-1CE5-4B10-B47A-7DA2D003F93A}" type="slidenum">
              <a:rPr lang="en-US" smtClean="0"/>
              <a:pPr>
                <a:defRPr/>
              </a:pPr>
              <a:t>15</a:t>
            </a:fld>
            <a:endParaRPr lang="en-US"/>
          </a:p>
        </p:txBody>
      </p:sp>
      <p:pic>
        <p:nvPicPr>
          <p:cNvPr id="5" name="Picture 4"/>
          <p:cNvPicPr>
            <a:picLocks noChangeAspect="1"/>
          </p:cNvPicPr>
          <p:nvPr/>
        </p:nvPicPr>
        <p:blipFill>
          <a:blip r:embed="rId2"/>
          <a:stretch>
            <a:fillRect/>
          </a:stretch>
        </p:blipFill>
        <p:spPr>
          <a:xfrm>
            <a:off x="1873559" y="888323"/>
            <a:ext cx="5396881" cy="2792335"/>
          </a:xfrm>
          <a:prstGeom prst="rect">
            <a:avLst/>
          </a:prstGeom>
        </p:spPr>
      </p:pic>
    </p:spTree>
    <p:extLst>
      <p:ext uri="{BB962C8B-B14F-4D97-AF65-F5344CB8AC3E}">
        <p14:creationId xmlns:p14="http://schemas.microsoft.com/office/powerpoint/2010/main" val="147178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631CB2D-B42F-DFEF-3DE7-3D3E0838D6E3}"/>
              </a:ext>
            </a:extLst>
          </p:cNvPr>
          <p:cNvSpPr>
            <a:spLocks noGrp="1"/>
          </p:cNvSpPr>
          <p:nvPr>
            <p:ph type="title"/>
          </p:nvPr>
        </p:nvSpPr>
        <p:spPr/>
        <p:txBody>
          <a:bodyPr/>
          <a:lstStyle/>
          <a:p>
            <a:r>
              <a:rPr lang="en-US" dirty="0"/>
              <a:t>180-Day Opportunities</a:t>
            </a:r>
          </a:p>
        </p:txBody>
      </p:sp>
      <p:sp>
        <p:nvSpPr>
          <p:cNvPr id="13" name="Content Placeholder 12">
            <a:extLst>
              <a:ext uri="{FF2B5EF4-FFF2-40B4-BE49-F238E27FC236}">
                <a16:creationId xmlns:a16="http://schemas.microsoft.com/office/drawing/2014/main" id="{9C5B220A-AC1F-05BC-80FC-4B3954557D07}"/>
              </a:ext>
            </a:extLst>
          </p:cNvPr>
          <p:cNvSpPr>
            <a:spLocks noGrp="1"/>
          </p:cNvSpPr>
          <p:nvPr>
            <p:ph idx="1"/>
          </p:nvPr>
        </p:nvSpPr>
        <p:spPr>
          <a:xfrm>
            <a:off x="0" y="3638549"/>
            <a:ext cx="9144000" cy="1220281"/>
          </a:xfrm>
        </p:spPr>
        <p:txBody>
          <a:bodyPr/>
          <a:lstStyle/>
          <a:p>
            <a:r>
              <a:rPr lang="en-US" dirty="0"/>
              <a:t>DIB and </a:t>
            </a:r>
            <a:r>
              <a:rPr lang="en-US" dirty="0" err="1"/>
              <a:t>CBP</a:t>
            </a:r>
            <a:r>
              <a:rPr lang="en-US" dirty="0"/>
              <a:t>-ICE opportunities allow Marines to participate in SkillBridge up to 180 days regardless of rank.</a:t>
            </a:r>
          </a:p>
          <a:p>
            <a:r>
              <a:rPr lang="en-US" dirty="0"/>
              <a:t>After completing your application, you must E-mail HQMC to request this consideration. </a:t>
            </a:r>
            <a:r>
              <a:rPr lang="en-US" dirty="0">
                <a:hlinkClick r:id="rId3"/>
              </a:rPr>
              <a:t>hqmc_skillbridge@usmc.onmicrosoft.com</a:t>
            </a:r>
            <a:endParaRPr lang="en-US" dirty="0"/>
          </a:p>
          <a:p>
            <a:pPr lvl="1"/>
            <a:r>
              <a:rPr lang="en-US" dirty="0"/>
              <a:t>Marines must provide the training plan and acceptance letter when requesting 180-day participation. </a:t>
            </a:r>
          </a:p>
        </p:txBody>
      </p:sp>
      <p:sp>
        <p:nvSpPr>
          <p:cNvPr id="4" name="Slide Number Placeholder 3">
            <a:extLst>
              <a:ext uri="{FF2B5EF4-FFF2-40B4-BE49-F238E27FC236}">
                <a16:creationId xmlns:a16="http://schemas.microsoft.com/office/drawing/2014/main" id="{E9E5D42D-75F7-F20F-B8ED-DB097BEF77AB}"/>
              </a:ext>
            </a:extLst>
          </p:cNvPr>
          <p:cNvSpPr>
            <a:spLocks noGrp="1"/>
          </p:cNvSpPr>
          <p:nvPr>
            <p:ph type="sldNum" sz="quarter" idx="12"/>
          </p:nvPr>
        </p:nvSpPr>
        <p:spPr>
          <a:xfrm>
            <a:off x="7042727" y="4916559"/>
            <a:ext cx="2133600" cy="242888"/>
          </a:xfrm>
        </p:spPr>
        <p:txBody>
          <a:bodyPr/>
          <a:lstStyle/>
          <a:p>
            <a:pPr>
              <a:defRPr/>
            </a:pPr>
            <a:fld id="{6EFA2800-BBB8-49EC-BC4B-43ECB8EB792B}" type="slidenum">
              <a:rPr lang="en-US" smtClean="0"/>
              <a:pPr>
                <a:defRPr/>
              </a:pPr>
              <a:t>16</a:t>
            </a:fld>
            <a:endParaRPr lang="en-US"/>
          </a:p>
        </p:txBody>
      </p:sp>
      <p:pic>
        <p:nvPicPr>
          <p:cNvPr id="6" name="Picture 5">
            <a:hlinkClick r:id="rId4"/>
            <a:extLst>
              <a:ext uri="{FF2B5EF4-FFF2-40B4-BE49-F238E27FC236}">
                <a16:creationId xmlns:a16="http://schemas.microsoft.com/office/drawing/2014/main" id="{5C083908-4C0B-C916-119F-8125C0A8F161}"/>
              </a:ext>
            </a:extLst>
          </p:cNvPr>
          <p:cNvPicPr>
            <a:picLocks noChangeAspect="1"/>
          </p:cNvPicPr>
          <p:nvPr/>
        </p:nvPicPr>
        <p:blipFill>
          <a:blip r:embed="rId5"/>
          <a:srcRect b="6666"/>
          <a:stretch>
            <a:fillRect/>
          </a:stretch>
        </p:blipFill>
        <p:spPr>
          <a:xfrm rot="20260500">
            <a:off x="742838" y="1067470"/>
            <a:ext cx="1818732" cy="2286000"/>
          </a:xfrm>
          <a:prstGeom prst="rect">
            <a:avLst/>
          </a:prstGeom>
        </p:spPr>
      </p:pic>
      <p:pic>
        <p:nvPicPr>
          <p:cNvPr id="10" name="Picture 9">
            <a:hlinkClick r:id="rId6"/>
            <a:extLst>
              <a:ext uri="{FF2B5EF4-FFF2-40B4-BE49-F238E27FC236}">
                <a16:creationId xmlns:a16="http://schemas.microsoft.com/office/drawing/2014/main" id="{244EA482-079A-7C53-C8F0-E81310B04CD1}"/>
              </a:ext>
            </a:extLst>
          </p:cNvPr>
          <p:cNvPicPr>
            <a:picLocks noChangeAspect="1"/>
          </p:cNvPicPr>
          <p:nvPr/>
        </p:nvPicPr>
        <p:blipFill>
          <a:blip r:embed="rId7"/>
          <a:srcRect b="5911"/>
          <a:stretch>
            <a:fillRect/>
          </a:stretch>
        </p:blipFill>
        <p:spPr>
          <a:xfrm rot="20220193">
            <a:off x="4003759" y="1122606"/>
            <a:ext cx="1666446" cy="2172112"/>
          </a:xfrm>
          <a:prstGeom prst="rect">
            <a:avLst/>
          </a:prstGeom>
        </p:spPr>
      </p:pic>
      <p:pic>
        <p:nvPicPr>
          <p:cNvPr id="8" name="Picture 7">
            <a:hlinkClick r:id="rId6"/>
            <a:extLst>
              <a:ext uri="{FF2B5EF4-FFF2-40B4-BE49-F238E27FC236}">
                <a16:creationId xmlns:a16="http://schemas.microsoft.com/office/drawing/2014/main" id="{4F9EC1A6-2040-444F-F768-863627494F1C}"/>
              </a:ext>
            </a:extLst>
          </p:cNvPr>
          <p:cNvPicPr>
            <a:picLocks noChangeAspect="1"/>
          </p:cNvPicPr>
          <p:nvPr/>
        </p:nvPicPr>
        <p:blipFill>
          <a:blip r:embed="rId8"/>
          <a:stretch>
            <a:fillRect/>
          </a:stretch>
        </p:blipFill>
        <p:spPr>
          <a:xfrm rot="20307403">
            <a:off x="2853131" y="1024848"/>
            <a:ext cx="1776840" cy="2286000"/>
          </a:xfrm>
          <a:prstGeom prst="rect">
            <a:avLst/>
          </a:prstGeom>
        </p:spPr>
      </p:pic>
      <p:pic>
        <p:nvPicPr>
          <p:cNvPr id="17" name="Picture 16">
            <a:extLst>
              <a:ext uri="{FF2B5EF4-FFF2-40B4-BE49-F238E27FC236}">
                <a16:creationId xmlns:a16="http://schemas.microsoft.com/office/drawing/2014/main" id="{A52F9F12-8317-1DA0-A9B2-1DFD63FF58BE}"/>
              </a:ext>
            </a:extLst>
          </p:cNvPr>
          <p:cNvPicPr>
            <a:picLocks noChangeAspect="1"/>
          </p:cNvPicPr>
          <p:nvPr/>
        </p:nvPicPr>
        <p:blipFill>
          <a:blip r:embed="rId9"/>
          <a:srcRect b="7396"/>
          <a:stretch>
            <a:fillRect/>
          </a:stretch>
        </p:blipFill>
        <p:spPr>
          <a:xfrm rot="20243141">
            <a:off x="6596349" y="1180819"/>
            <a:ext cx="1905487" cy="2116923"/>
          </a:xfrm>
          <a:prstGeom prst="rect">
            <a:avLst/>
          </a:prstGeom>
        </p:spPr>
      </p:pic>
      <p:pic>
        <p:nvPicPr>
          <p:cNvPr id="15" name="Picture 14">
            <a:hlinkClick r:id="rId10"/>
            <a:extLst>
              <a:ext uri="{FF2B5EF4-FFF2-40B4-BE49-F238E27FC236}">
                <a16:creationId xmlns:a16="http://schemas.microsoft.com/office/drawing/2014/main" id="{1AAB82E0-874E-DF5C-F14F-B9A1864552B1}"/>
              </a:ext>
            </a:extLst>
          </p:cNvPr>
          <p:cNvPicPr>
            <a:picLocks noChangeAspect="1"/>
          </p:cNvPicPr>
          <p:nvPr/>
        </p:nvPicPr>
        <p:blipFill>
          <a:blip r:embed="rId11"/>
          <a:stretch>
            <a:fillRect/>
          </a:stretch>
        </p:blipFill>
        <p:spPr>
          <a:xfrm rot="20252345">
            <a:off x="6187420" y="1031165"/>
            <a:ext cx="1710613" cy="2286000"/>
          </a:xfrm>
          <a:prstGeom prst="rect">
            <a:avLst/>
          </a:prstGeom>
        </p:spPr>
      </p:pic>
    </p:spTree>
    <p:extLst>
      <p:ext uri="{BB962C8B-B14F-4D97-AF65-F5344CB8AC3E}">
        <p14:creationId xmlns:p14="http://schemas.microsoft.com/office/powerpoint/2010/main" val="2406780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78E9B1-66FD-4CF8-9F5E-57C2E24C3B74}" type="slidenum">
              <a:rPr lang="en-US" smtClean="0">
                <a:solidFill>
                  <a:schemeClr val="bg1"/>
                </a:solidFill>
              </a:rPr>
              <a:pPr eaLnBrk="1" hangingPunct="1"/>
              <a:t>17</a:t>
            </a:fld>
            <a:endParaRPr lang="en-US">
              <a:solidFill>
                <a:schemeClr val="bg1"/>
              </a:solidFill>
            </a:endParaRPr>
          </a:p>
        </p:txBody>
      </p:sp>
      <p:sp>
        <p:nvSpPr>
          <p:cNvPr id="13315" name="Rectangle 7"/>
          <p:cNvSpPr>
            <a:spLocks noGrp="1" noChangeArrowheads="1"/>
          </p:cNvSpPr>
          <p:nvPr>
            <p:ph type="title"/>
          </p:nvPr>
        </p:nvSpPr>
        <p:spPr>
          <a:xfrm>
            <a:off x="0" y="0"/>
            <a:ext cx="9144000" cy="857250"/>
          </a:xfrm>
        </p:spPr>
        <p:txBody>
          <a:bodyPr/>
          <a:lstStyle/>
          <a:p>
            <a:pPr eaLnBrk="1" hangingPunct="1"/>
            <a:r>
              <a:rPr lang="en-US" dirty="0"/>
              <a:t>Submission Confirmation</a:t>
            </a:r>
          </a:p>
        </p:txBody>
      </p:sp>
      <p:sp>
        <p:nvSpPr>
          <p:cNvPr id="13316" name="Rectangle 8"/>
          <p:cNvSpPr>
            <a:spLocks noGrp="1" noChangeArrowheads="1"/>
          </p:cNvSpPr>
          <p:nvPr>
            <p:ph type="body" idx="1"/>
          </p:nvPr>
        </p:nvSpPr>
        <p:spPr>
          <a:xfrm>
            <a:off x="381000" y="3638550"/>
            <a:ext cx="8305800" cy="1371600"/>
          </a:xfrm>
        </p:spPr>
        <p:txBody>
          <a:bodyPr/>
          <a:lstStyle/>
          <a:p>
            <a:pPr eaLnBrk="1" hangingPunct="1"/>
            <a:r>
              <a:rPr lang="en-US" dirty="0"/>
              <a:t>Read the Submission Confirmation statement and click the </a:t>
            </a:r>
            <a:r>
              <a:rPr lang="en-US" dirty="0">
                <a:solidFill>
                  <a:srgbClr val="00B050"/>
                </a:solidFill>
              </a:rPr>
              <a:t>Submit</a:t>
            </a:r>
            <a:r>
              <a:rPr lang="en-US" dirty="0"/>
              <a:t> button to digitally sign your application and send it to your supervisor for further routing.</a:t>
            </a:r>
          </a:p>
          <a:p>
            <a:pPr eaLnBrk="1" hangingPunct="1"/>
            <a:r>
              <a:rPr lang="en-US" dirty="0"/>
              <a:t>Confirmation that the application has been submitted appears on the screen.</a:t>
            </a:r>
          </a:p>
          <a:p>
            <a:pPr marL="0" indent="0" eaLnBrk="1" hangingPunct="1">
              <a:buNone/>
            </a:pPr>
            <a:endParaRPr lang="en-US" dirty="0"/>
          </a:p>
          <a:p>
            <a:pPr eaLnBrk="1" hangingPunct="1"/>
            <a:endParaRPr lang="en-US" dirty="0"/>
          </a:p>
        </p:txBody>
      </p:sp>
      <p:pic>
        <p:nvPicPr>
          <p:cNvPr id="3" name="Picture 2">
            <a:extLst>
              <a:ext uri="{FF2B5EF4-FFF2-40B4-BE49-F238E27FC236}">
                <a16:creationId xmlns:a16="http://schemas.microsoft.com/office/drawing/2014/main" id="{0828257E-7451-7D47-9355-356EB99BAE06}"/>
              </a:ext>
            </a:extLst>
          </p:cNvPr>
          <p:cNvPicPr>
            <a:picLocks noChangeAspect="1"/>
          </p:cNvPicPr>
          <p:nvPr/>
        </p:nvPicPr>
        <p:blipFill>
          <a:blip r:embed="rId2"/>
          <a:stretch>
            <a:fillRect/>
          </a:stretch>
        </p:blipFill>
        <p:spPr>
          <a:xfrm>
            <a:off x="228600" y="1377096"/>
            <a:ext cx="3190515" cy="1033343"/>
          </a:xfrm>
          <a:prstGeom prst="rect">
            <a:avLst/>
          </a:prstGeom>
        </p:spPr>
      </p:pic>
      <p:pic>
        <p:nvPicPr>
          <p:cNvPr id="2" name="Picture 1"/>
          <p:cNvPicPr>
            <a:picLocks noChangeAspect="1"/>
          </p:cNvPicPr>
          <p:nvPr/>
        </p:nvPicPr>
        <p:blipFill>
          <a:blip r:embed="rId3"/>
          <a:stretch>
            <a:fillRect/>
          </a:stretch>
        </p:blipFill>
        <p:spPr>
          <a:xfrm>
            <a:off x="3657600" y="1405671"/>
            <a:ext cx="5297147" cy="1023818"/>
          </a:xfrm>
          <a:prstGeom prst="rect">
            <a:avLst/>
          </a:prstGeom>
        </p:spPr>
      </p:pic>
      <p:cxnSp>
        <p:nvCxnSpPr>
          <p:cNvPr id="10" name="Straight Arrow Connector 9"/>
          <p:cNvCxnSpPr>
            <a:cxnSpLocks/>
          </p:cNvCxnSpPr>
          <p:nvPr/>
        </p:nvCxnSpPr>
        <p:spPr>
          <a:xfrm flipV="1">
            <a:off x="1905000" y="2190750"/>
            <a:ext cx="1909943" cy="9525"/>
          </a:xfrm>
          <a:prstGeom prst="straightConnector1">
            <a:avLst/>
          </a:prstGeom>
          <a:ln>
            <a:solidFill>
              <a:srgbClr val="C00000"/>
            </a:solidFill>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733579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78E9B1-66FD-4CF8-9F5E-57C2E24C3B74}" type="slidenum">
              <a:rPr lang="en-US" smtClean="0">
                <a:solidFill>
                  <a:schemeClr val="bg1"/>
                </a:solidFill>
              </a:rPr>
              <a:pPr eaLnBrk="1" hangingPunct="1"/>
              <a:t>18</a:t>
            </a:fld>
            <a:endParaRPr lang="en-US">
              <a:solidFill>
                <a:schemeClr val="bg1"/>
              </a:solidFill>
            </a:endParaRPr>
          </a:p>
        </p:txBody>
      </p:sp>
      <p:sp>
        <p:nvSpPr>
          <p:cNvPr id="13315" name="Rectangle 7"/>
          <p:cNvSpPr>
            <a:spLocks noGrp="1" noChangeArrowheads="1"/>
          </p:cNvSpPr>
          <p:nvPr>
            <p:ph type="title"/>
          </p:nvPr>
        </p:nvSpPr>
        <p:spPr>
          <a:xfrm>
            <a:off x="0" y="0"/>
            <a:ext cx="9144000" cy="857250"/>
          </a:xfrm>
        </p:spPr>
        <p:txBody>
          <a:bodyPr/>
          <a:lstStyle/>
          <a:p>
            <a:pPr eaLnBrk="1" hangingPunct="1"/>
            <a:r>
              <a:rPr lang="en-US" dirty="0"/>
              <a:t>Print Authorization Letter</a:t>
            </a:r>
          </a:p>
        </p:txBody>
      </p:sp>
      <p:pic>
        <p:nvPicPr>
          <p:cNvPr id="3" name="Picture 2">
            <a:extLst>
              <a:ext uri="{FF2B5EF4-FFF2-40B4-BE49-F238E27FC236}">
                <a16:creationId xmlns:a16="http://schemas.microsoft.com/office/drawing/2014/main" id="{44B30B1C-2659-1326-610B-A47FFCDE3E94}"/>
              </a:ext>
            </a:extLst>
          </p:cNvPr>
          <p:cNvPicPr>
            <a:picLocks noChangeAspect="1"/>
          </p:cNvPicPr>
          <p:nvPr/>
        </p:nvPicPr>
        <p:blipFill>
          <a:blip r:embed="rId2"/>
          <a:stretch>
            <a:fillRect/>
          </a:stretch>
        </p:blipFill>
        <p:spPr>
          <a:xfrm>
            <a:off x="1219200" y="1400373"/>
            <a:ext cx="3487539" cy="985705"/>
          </a:xfrm>
          <a:prstGeom prst="rect">
            <a:avLst/>
          </a:prstGeom>
        </p:spPr>
      </p:pic>
      <p:pic>
        <p:nvPicPr>
          <p:cNvPr id="5" name="Picture 4">
            <a:extLst>
              <a:ext uri="{FF2B5EF4-FFF2-40B4-BE49-F238E27FC236}">
                <a16:creationId xmlns:a16="http://schemas.microsoft.com/office/drawing/2014/main" id="{3CB4E00B-3C08-5428-D6F4-B325628F139A}"/>
              </a:ext>
            </a:extLst>
          </p:cNvPr>
          <p:cNvPicPr>
            <a:picLocks noChangeAspect="1"/>
          </p:cNvPicPr>
          <p:nvPr/>
        </p:nvPicPr>
        <p:blipFill>
          <a:blip r:embed="rId3"/>
          <a:stretch>
            <a:fillRect/>
          </a:stretch>
        </p:blipFill>
        <p:spPr>
          <a:xfrm>
            <a:off x="5029200" y="803275"/>
            <a:ext cx="2971800" cy="2905008"/>
          </a:xfrm>
          <a:prstGeom prst="rect">
            <a:avLst/>
          </a:prstGeom>
        </p:spPr>
      </p:pic>
      <p:sp>
        <p:nvSpPr>
          <p:cNvPr id="13316" name="Rectangle 8"/>
          <p:cNvSpPr>
            <a:spLocks noGrp="1" noChangeArrowheads="1"/>
          </p:cNvSpPr>
          <p:nvPr>
            <p:ph type="body" idx="1"/>
          </p:nvPr>
        </p:nvSpPr>
        <p:spPr>
          <a:xfrm>
            <a:off x="406513" y="3714750"/>
            <a:ext cx="8305800" cy="1428750"/>
          </a:xfrm>
        </p:spPr>
        <p:txBody>
          <a:bodyPr/>
          <a:lstStyle/>
          <a:p>
            <a:pPr eaLnBrk="1" hangingPunct="1"/>
            <a:r>
              <a:rPr lang="en-US" dirty="0"/>
              <a:t>Once your request has been authorized by your Command Approver, you will need to visit your SkillBridge coordinator at your Education Office to obtain a copy of your authorized SkillBridge letter. The </a:t>
            </a:r>
            <a:r>
              <a:rPr lang="en-US" dirty="0" err="1"/>
              <a:t>SkillBridge</a:t>
            </a:r>
            <a:r>
              <a:rPr lang="en-US" dirty="0"/>
              <a:t> coordinator must brief you before you start your </a:t>
            </a:r>
            <a:r>
              <a:rPr lang="en-US" dirty="0" err="1"/>
              <a:t>SkillBridge</a:t>
            </a:r>
            <a:r>
              <a:rPr lang="en-US" dirty="0"/>
              <a:t> program. </a:t>
            </a:r>
          </a:p>
          <a:p>
            <a:pPr eaLnBrk="1" hangingPunct="1"/>
            <a:r>
              <a:rPr lang="en-US" dirty="0"/>
              <a:t>There will be a banner at the top of the application directing you to visit the </a:t>
            </a:r>
            <a:r>
              <a:rPr lang="en-US" dirty="0" err="1"/>
              <a:t>SkillBridge</a:t>
            </a:r>
            <a:r>
              <a:rPr lang="en-US" dirty="0"/>
              <a:t> coordinator to obtain the approved letter.</a:t>
            </a:r>
          </a:p>
        </p:txBody>
      </p:sp>
    </p:spTree>
    <p:extLst>
      <p:ext uri="{BB962C8B-B14F-4D97-AF65-F5344CB8AC3E}">
        <p14:creationId xmlns:p14="http://schemas.microsoft.com/office/powerpoint/2010/main" val="1499624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78E9B1-66FD-4CF8-9F5E-57C2E24C3B74}" type="slidenum">
              <a:rPr lang="en-US" smtClean="0">
                <a:solidFill>
                  <a:schemeClr val="bg1"/>
                </a:solidFill>
              </a:rPr>
              <a:pPr eaLnBrk="1" hangingPunct="1"/>
              <a:t>19</a:t>
            </a:fld>
            <a:endParaRPr lang="en-US">
              <a:solidFill>
                <a:schemeClr val="bg1"/>
              </a:solidFill>
            </a:endParaRPr>
          </a:p>
        </p:txBody>
      </p:sp>
      <p:sp>
        <p:nvSpPr>
          <p:cNvPr id="13315" name="Rectangle 7"/>
          <p:cNvSpPr>
            <a:spLocks noGrp="1" noChangeArrowheads="1"/>
          </p:cNvSpPr>
          <p:nvPr>
            <p:ph type="title"/>
          </p:nvPr>
        </p:nvSpPr>
        <p:spPr>
          <a:xfrm>
            <a:off x="0" y="0"/>
            <a:ext cx="9144000" cy="857250"/>
          </a:xfrm>
        </p:spPr>
        <p:txBody>
          <a:bodyPr/>
          <a:lstStyle/>
          <a:p>
            <a:pPr eaLnBrk="1" hangingPunct="1"/>
            <a:r>
              <a:rPr lang="en-US" dirty="0"/>
              <a:t>Log Out of MyMarineCorps Education</a:t>
            </a:r>
          </a:p>
        </p:txBody>
      </p:sp>
      <p:sp>
        <p:nvSpPr>
          <p:cNvPr id="13316" name="Rectangle 8"/>
          <p:cNvSpPr>
            <a:spLocks noGrp="1" noChangeArrowheads="1"/>
          </p:cNvSpPr>
          <p:nvPr>
            <p:ph type="body" idx="1"/>
          </p:nvPr>
        </p:nvSpPr>
        <p:spPr>
          <a:xfrm>
            <a:off x="381000" y="3943350"/>
            <a:ext cx="8305800" cy="990599"/>
          </a:xfrm>
        </p:spPr>
        <p:txBody>
          <a:bodyPr/>
          <a:lstStyle/>
          <a:p>
            <a:pPr eaLnBrk="1" hangingPunct="1"/>
            <a:r>
              <a:rPr lang="en-US" dirty="0"/>
              <a:t>Log out of MyMarineCorps Education by using </a:t>
            </a:r>
            <a:r>
              <a:rPr lang="en-US" dirty="0">
                <a:solidFill>
                  <a:srgbClr val="E8C018"/>
                </a:solidFill>
              </a:rPr>
              <a:t>Logout</a:t>
            </a:r>
            <a:r>
              <a:rPr lang="en-US" dirty="0"/>
              <a:t> in the upper right corner when you have finished your session.</a:t>
            </a:r>
          </a:p>
          <a:p>
            <a:pPr eaLnBrk="1" hangingPunct="1"/>
            <a:r>
              <a:rPr lang="en-US" dirty="0"/>
              <a:t>This is particularly important in cases </a:t>
            </a:r>
            <a:r>
              <a:rPr lang="en-US"/>
              <a:t>when Marines </a:t>
            </a:r>
            <a:r>
              <a:rPr lang="en-US" dirty="0"/>
              <a:t>share computer workstations.  </a:t>
            </a:r>
          </a:p>
          <a:p>
            <a:pPr marL="0" indent="0" eaLnBrk="1" hangingPunct="1">
              <a:buNone/>
            </a:pPr>
            <a:endParaRPr lang="en-US" dirty="0"/>
          </a:p>
          <a:p>
            <a:pPr eaLnBrk="1" hangingPunct="1"/>
            <a:endParaRPr lang="en-US" dirty="0"/>
          </a:p>
        </p:txBody>
      </p:sp>
      <p:pic>
        <p:nvPicPr>
          <p:cNvPr id="2" name="Picture 1"/>
          <p:cNvPicPr>
            <a:picLocks noChangeAspect="1"/>
          </p:cNvPicPr>
          <p:nvPr/>
        </p:nvPicPr>
        <p:blipFill>
          <a:blip r:embed="rId2"/>
          <a:stretch>
            <a:fillRect/>
          </a:stretch>
        </p:blipFill>
        <p:spPr>
          <a:xfrm>
            <a:off x="838200" y="1053513"/>
            <a:ext cx="7467600" cy="2411206"/>
          </a:xfrm>
          <a:prstGeom prst="rect">
            <a:avLst/>
          </a:prstGeom>
        </p:spPr>
      </p:pic>
    </p:spTree>
    <p:extLst>
      <p:ext uri="{BB962C8B-B14F-4D97-AF65-F5344CB8AC3E}">
        <p14:creationId xmlns:p14="http://schemas.microsoft.com/office/powerpoint/2010/main" val="2349223317"/>
      </p:ext>
    </p:extLst>
  </p:cSld>
  <p:clrMapOvr>
    <a:masterClrMapping/>
  </p:clrMapOvr>
</p:sld>
</file>

<file path=ppt/theme/theme1.xml><?xml version="1.0" encoding="utf-8"?>
<a:theme xmlns:a="http://schemas.openxmlformats.org/drawingml/2006/main" name="1_Default Design">
  <a:themeElements>
    <a:clrScheme name="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D4B42A"/>
      </a:hlink>
      <a:folHlink>
        <a:srgbClr val="D4B42A"/>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D4B42A"/>
        </a:hlink>
        <a:folHlink>
          <a:srgbClr val="D4B42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72ddf32-2788-408b-8b68-9d9ff992d09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EBE0BD85781342AC4049C05584558E" ma:contentTypeVersion="12" ma:contentTypeDescription="Create a new document." ma:contentTypeScope="" ma:versionID="821a92f805cd9f58350109596972ac59">
  <xsd:schema xmlns:xsd="http://www.w3.org/2001/XMLSchema" xmlns:xs="http://www.w3.org/2001/XMLSchema" xmlns:p="http://schemas.microsoft.com/office/2006/metadata/properties" xmlns:ns2="372ddf32-2788-408b-8b68-9d9ff992d094" targetNamespace="http://schemas.microsoft.com/office/2006/metadata/properties" ma:root="true" ma:fieldsID="1b27d384ade226c15dc97139c8db7282" ns2:_="">
    <xsd:import namespace="372ddf32-2788-408b-8b68-9d9ff992d09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2ddf32-2788-408b-8b68-9d9ff992d0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cef215b-19b7-4691-95f4-27d2fe62d5df"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AAEC9C8-61A5-4A10-98DD-C8D326E5F219}">
  <ds:schemaRefs>
    <ds:schemaRef ds:uri="http://purl.org/dc/dcmitype/"/>
    <ds:schemaRef ds:uri="http://purl.org/dc/elements/1.1/"/>
    <ds:schemaRef ds:uri="http://schemas.microsoft.com/office/2006/metadata/properties"/>
    <ds:schemaRef ds:uri="http://schemas.openxmlformats.org/package/2006/metadata/core-properties"/>
    <ds:schemaRef ds:uri="372ddf32-2788-408b-8b68-9d9ff992d094"/>
    <ds:schemaRef ds:uri="http://schemas.microsoft.com/office/infopath/2007/PartnerControls"/>
    <ds:schemaRef ds:uri="http://purl.org/dc/terms/"/>
    <ds:schemaRef ds:uri="http://schemas.microsoft.com/office/2006/documentManagement/types"/>
    <ds:schemaRef ds:uri="http://www.w3.org/XML/1998/namespace"/>
  </ds:schemaRefs>
</ds:datastoreItem>
</file>

<file path=customXml/itemProps2.xml><?xml version="1.0" encoding="utf-8"?>
<ds:datastoreItem xmlns:ds="http://schemas.openxmlformats.org/officeDocument/2006/customXml" ds:itemID="{77C0A3C4-6831-481E-B5B1-859FF070220E}">
  <ds:schemaRefs>
    <ds:schemaRef ds:uri="http://schemas.microsoft.com/sharepoint/v3/contenttype/forms"/>
  </ds:schemaRefs>
</ds:datastoreItem>
</file>

<file path=customXml/itemProps3.xml><?xml version="1.0" encoding="utf-8"?>
<ds:datastoreItem xmlns:ds="http://schemas.openxmlformats.org/officeDocument/2006/customXml" ds:itemID="{4CD63862-FC75-489D-A681-78966BCFD2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2ddf32-2788-408b-8b68-9d9ff992d0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13aa45f1-e5ac-41ae-bb48-b40f15a7063a}" enabled="1" method="Privileged" siteId="{f4c44cda-18c6-46b0-80f2-e290072444fd}" removed="0"/>
  <clbl:label id="{5dc68058-7e27-41fa-a6bf-5737a05915ff}" enabled="0" method="" siteId="{5dc68058-7e27-41fa-a6bf-5737a05915ff}" removed="1"/>
  <clbl:label id="{b27ac744-d744-4b94-baa9-948b89b4017a}" enabled="1" method="Standard" siteId="{e3333e00-c877-4b87-b6ad-45e942de1750}" removed="0"/>
</clbl:labelList>
</file>

<file path=docProps/app.xml><?xml version="1.0" encoding="utf-8"?>
<Properties xmlns="http://schemas.openxmlformats.org/officeDocument/2006/extended-properties" xmlns:vt="http://schemas.openxmlformats.org/officeDocument/2006/docPropsVTypes">
  <Template/>
  <TotalTime>18868</TotalTime>
  <Words>1224</Words>
  <Application>Microsoft Office PowerPoint</Application>
  <PresentationFormat>On-screen Show (16:9)</PresentationFormat>
  <Paragraphs>87</Paragraphs>
  <Slides>19</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19</vt:i4>
      </vt:variant>
    </vt:vector>
  </HeadingPairs>
  <TitlesOfParts>
    <vt:vector size="21" baseType="lpstr">
      <vt:lpstr>Arial</vt:lpstr>
      <vt:lpstr>1_Default Design</vt:lpstr>
      <vt:lpstr>Marine Corps SkillBridge User Guide</vt:lpstr>
      <vt:lpstr>Login to MyMarineCorps Education</vt:lpstr>
      <vt:lpstr>Access SkillBridge Application</vt:lpstr>
      <vt:lpstr>   SkillBridge Landing Page </vt:lpstr>
      <vt:lpstr>Create SkillBridge Application</vt:lpstr>
      <vt:lpstr>Accept Application Agreement</vt:lpstr>
      <vt:lpstr>Verify Contact Information and Installation </vt:lpstr>
      <vt:lpstr>Prerequisites Section</vt:lpstr>
      <vt:lpstr>Supervisor, SEL/SEA and Approver</vt:lpstr>
      <vt:lpstr>Application Section</vt:lpstr>
      <vt:lpstr>Application Section cont.</vt:lpstr>
      <vt:lpstr>Application Section cont.</vt:lpstr>
      <vt:lpstr>Statement of Understanding Section</vt:lpstr>
      <vt:lpstr>Required Documents Section</vt:lpstr>
      <vt:lpstr>Submit the SkillBridge Application</vt:lpstr>
      <vt:lpstr>180-Day Opportunities</vt:lpstr>
      <vt:lpstr>Submission Confirmation</vt:lpstr>
      <vt:lpstr>Print Authorization Letter</vt:lpstr>
      <vt:lpstr>Log Out of MyMarineCorps Education</vt:lpstr>
    </vt:vector>
  </TitlesOfParts>
  <Company>NMCI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WebTA User Guide for Sailors</dc:title>
  <dc:creator>simonia.blassingame</dc:creator>
  <cp:lastModifiedBy>Williams, Alesia F CIV USMC HQMC (USA)</cp:lastModifiedBy>
  <cp:revision>739</cp:revision>
  <cp:lastPrinted>2024-08-20T13:21:46Z</cp:lastPrinted>
  <dcterms:created xsi:type="dcterms:W3CDTF">2009-10-22T15:39:44Z</dcterms:created>
  <dcterms:modified xsi:type="dcterms:W3CDTF">2026-08-17T18:29:07Z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0x010100CBEBE0BD85781342AC4049C05584558E</vt:lpwstr>
  </property>
  <property fmtid="{D5CDD505-2E9C-101B-9397-08002B2CF9AE}" pid="3" name="MediaServiceImageTags">
    <vt:lpwstr/>
  </property>
</Properties>
</file>